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4" r:id="rId2"/>
  </p:sldMasterIdLst>
  <p:handoutMasterIdLst>
    <p:handoutMasterId r:id="rId14"/>
  </p:handoutMasterIdLst>
  <p:sldIdLst>
    <p:sldId id="256" r:id="rId3"/>
    <p:sldId id="263" r:id="rId4"/>
    <p:sldId id="266" r:id="rId5"/>
    <p:sldId id="257" r:id="rId6"/>
    <p:sldId id="265" r:id="rId7"/>
    <p:sldId id="261" r:id="rId8"/>
    <p:sldId id="273" r:id="rId9"/>
    <p:sldId id="258" r:id="rId10"/>
    <p:sldId id="259" r:id="rId11"/>
    <p:sldId id="275" r:id="rId12"/>
    <p:sldId id="267" r:id="rId13"/>
  </p:sldIdLst>
  <p:sldSz cx="12192000" cy="6858000"/>
  <p:notesSz cx="6858000" cy="9144000"/>
  <p:embeddedFontLst>
    <p:embeddedFont>
      <p:font typeface="Calibri Light" panose="020F0302020204030204" pitchFamily="34" charset="0"/>
      <p:regular r:id="rId15"/>
      <p:italic r:id="rId16"/>
    </p:embeddedFont>
    <p:embeddedFont>
      <p:font typeface="Kanit" panose="020B0604020202020204" charset="-34"/>
      <p:regular r:id="rId17"/>
      <p:bold r:id="rId18"/>
      <p:italic r:id="rId19"/>
      <p:boldItalic r:id="rId20"/>
    </p:embeddedFont>
    <p:embeddedFont>
      <p:font typeface="Poppins SemiBold" panose="020B0604020202020204" charset="0"/>
      <p:bold r:id="rId21"/>
      <p:boldItalic r:id="rId22"/>
    </p:embeddedFont>
    <p:embeddedFont>
      <p:font typeface="Bebas Neue" panose="020B0604020202020204" charset="0"/>
      <p:regular r:id="rId23"/>
    </p:embeddedFont>
    <p:embeddedFont>
      <p:font typeface="Calibri" panose="020F0502020204030204" pitchFamily="34" charset="0"/>
      <p:regular r:id="rId24"/>
      <p:bold r:id="rId25"/>
      <p:italic r:id="rId26"/>
      <p:boldItalic r:id="rId27"/>
    </p:embeddedFont>
    <p:embeddedFont>
      <p:font typeface="Roboto Black" panose="020B0604020202020204" charset="0"/>
      <p:bold r:id="rId28"/>
      <p:boldItalic r:id="rId29"/>
    </p:embeddedFont>
    <p:embeddedFont>
      <p:font typeface="Poppins ExtraBold" panose="020B0604020202020204" charset="0"/>
      <p:bold r:id="rId30"/>
      <p:boldItalic r:id="rId31"/>
    </p:embeddedFont>
    <p:embeddedFont>
      <p:font typeface="Kanit Light" panose="020B0604020202020204" charset="-34"/>
      <p:regular r:id="rId32"/>
      <p:italic r:id="rId33"/>
    </p:embeddedFont>
    <p:embeddedFont>
      <p:font typeface="Kanit SemiBold" panose="020B0604020202020204" charset="-34"/>
      <p:bold r:id="rId34"/>
      <p:boldItalic r:id="rId35"/>
    </p:embeddedFont>
    <p:embeddedFont>
      <p:font typeface="Poppins Light" panose="020B0604020202020204" charset="0"/>
      <p:regular r:id="rId36"/>
      <p:italic r:id="rId37"/>
    </p:embeddedFont>
    <p:embeddedFont>
      <p:font typeface="Poppins" panose="00000500000000000000" pitchFamily="2"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nly Animations" id="{55AD61F4-56C6-4188-9B64-E7560CBCB834}">
          <p14:sldIdLst>
            <p14:sldId id="256"/>
            <p14:sldId id="263"/>
            <p14:sldId id="266"/>
            <p14:sldId id="257"/>
            <p14:sldId id="265"/>
          </p14:sldIdLst>
        </p14:section>
        <p14:section name="Morph Transition Needed" id="{569F409C-B18E-4CF9-94CA-0EBF74845363}">
          <p14:sldIdLst>
            <p14:sldId id="261"/>
            <p14:sldId id="273"/>
            <p14:sldId id="258"/>
            <p14:sldId id="259"/>
            <p14:sldId id="275"/>
          </p14:sldIdLst>
        </p14:section>
        <p14:section name="Thank You Slide" id="{618A92BD-0E68-4EF4-BECE-924E66870724}">
          <p14:sldIdLst>
            <p14:sldId id="267"/>
          </p14:sldIdLst>
        </p14:section>
        <p14:section name="About This Template" id="{BC6629B0-3293-4AC2-9BA8-9778525754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E50913"/>
    <a:srgbClr val="7C22DE"/>
    <a:srgbClr val="2FBE76"/>
    <a:srgbClr val="EAB421"/>
    <a:srgbClr val="0E71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2" autoAdjust="0"/>
    <p:restoredTop sz="94660"/>
  </p:normalViewPr>
  <p:slideViewPr>
    <p:cSldViewPr snapToGrid="0">
      <p:cViewPr varScale="1">
        <p:scale>
          <a:sx n="54" d="100"/>
          <a:sy n="54" d="100"/>
        </p:scale>
        <p:origin x="34" y="355"/>
      </p:cViewPr>
      <p:guideLst/>
    </p:cSldViewPr>
  </p:slideViewPr>
  <p:notesTextViewPr>
    <p:cViewPr>
      <p:scale>
        <a:sx n="1" d="1"/>
        <a:sy n="1" d="1"/>
      </p:scale>
      <p:origin x="0" y="0"/>
    </p:cViewPr>
  </p:notesTextViewPr>
  <p:notesViewPr>
    <p:cSldViewPr snapToGrid="0">
      <p:cViewPr varScale="1">
        <p:scale>
          <a:sx n="51" d="100"/>
          <a:sy n="51" d="100"/>
        </p:scale>
        <p:origin x="287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2772A8B0-F831-1192-D45D-9530D28929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E8A14283-026B-05B3-6949-FD7B8A4530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9C69E1-9DB3-4EB0-8A75-31F1AB94681D}" type="datetimeFigureOut">
              <a:rPr lang="en-US" smtClean="0"/>
              <a:t>5/6/2024</a:t>
            </a:fld>
            <a:endParaRPr lang="en-US"/>
          </a:p>
        </p:txBody>
      </p:sp>
      <p:sp>
        <p:nvSpPr>
          <p:cNvPr id="4" name="Footer Placeholder 3">
            <a:extLst>
              <a:ext uri="{FF2B5EF4-FFF2-40B4-BE49-F238E27FC236}">
                <a16:creationId xmlns="" xmlns:a16="http://schemas.microsoft.com/office/drawing/2014/main" id="{F2A2ED4E-A52A-35B1-65DE-6FA03FD895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D6E820B5-FA36-BE27-E275-EB1EE34D20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B79A39-C3E5-460B-8A95-C1928C6032DC}" type="slidenum">
              <a:rPr lang="en-US" smtClean="0"/>
              <a:t>‹#›</a:t>
            </a:fld>
            <a:endParaRPr lang="en-US"/>
          </a:p>
        </p:txBody>
      </p:sp>
    </p:spTree>
    <p:extLst>
      <p:ext uri="{BB962C8B-B14F-4D97-AF65-F5344CB8AC3E}">
        <p14:creationId xmlns:p14="http://schemas.microsoft.com/office/powerpoint/2010/main" val="124812554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62C34C-C033-0E73-586F-22E93D2AFA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0F4DC0B3-4F06-35DA-595D-ACC88B5BDC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79EE42FA-9238-B3A4-3430-17E7151E4EDA}"/>
              </a:ext>
            </a:extLst>
          </p:cNvPr>
          <p:cNvSpPr>
            <a:spLocks noGrp="1"/>
          </p:cNvSpPr>
          <p:nvPr>
            <p:ph type="dt" sz="half" idx="10"/>
          </p:nvPr>
        </p:nvSpPr>
        <p:spPr/>
        <p:txBody>
          <a:bodyPr/>
          <a:lstStyle/>
          <a:p>
            <a:fld id="{72349AB6-6406-4260-8B96-DDFAA540752A}" type="datetimeFigureOut">
              <a:rPr lang="en-US" smtClean="0"/>
              <a:t>5/6/2024</a:t>
            </a:fld>
            <a:endParaRPr lang="en-US"/>
          </a:p>
        </p:txBody>
      </p:sp>
      <p:sp>
        <p:nvSpPr>
          <p:cNvPr id="5" name="Footer Placeholder 4">
            <a:extLst>
              <a:ext uri="{FF2B5EF4-FFF2-40B4-BE49-F238E27FC236}">
                <a16:creationId xmlns="" xmlns:a16="http://schemas.microsoft.com/office/drawing/2014/main" id="{396E31C1-2529-1F1B-9DB5-FF6C0F52D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2859055-4C4B-58A1-CBC5-ABCB3D69CC28}"/>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403855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D56B5C-6819-7726-4C0A-42A477072E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C877EBA-E07A-9498-0C85-437D5AD20A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4ADB32F-C35A-2043-6D19-92039868A86F}"/>
              </a:ext>
            </a:extLst>
          </p:cNvPr>
          <p:cNvSpPr>
            <a:spLocks noGrp="1"/>
          </p:cNvSpPr>
          <p:nvPr>
            <p:ph type="dt" sz="half" idx="10"/>
          </p:nvPr>
        </p:nvSpPr>
        <p:spPr/>
        <p:txBody>
          <a:bodyPr/>
          <a:lstStyle/>
          <a:p>
            <a:fld id="{72349AB6-6406-4260-8B96-DDFAA540752A}" type="datetimeFigureOut">
              <a:rPr lang="en-US" smtClean="0"/>
              <a:t>5/6/2024</a:t>
            </a:fld>
            <a:endParaRPr lang="en-US"/>
          </a:p>
        </p:txBody>
      </p:sp>
      <p:sp>
        <p:nvSpPr>
          <p:cNvPr id="5" name="Footer Placeholder 4">
            <a:extLst>
              <a:ext uri="{FF2B5EF4-FFF2-40B4-BE49-F238E27FC236}">
                <a16:creationId xmlns="" xmlns:a16="http://schemas.microsoft.com/office/drawing/2014/main" id="{5ACD2EF4-4F3F-4FB1-8C77-022ABD7B3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2A7A82C-B04D-3020-23B2-5FF00822CE89}"/>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3430497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0B5C259-B426-ED92-09E9-091DF709F1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891F64D8-A47A-E36B-9C82-7129640610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96C92DE-0129-BF25-49EA-DA0FF760A5F1}"/>
              </a:ext>
            </a:extLst>
          </p:cNvPr>
          <p:cNvSpPr>
            <a:spLocks noGrp="1"/>
          </p:cNvSpPr>
          <p:nvPr>
            <p:ph type="dt" sz="half" idx="10"/>
          </p:nvPr>
        </p:nvSpPr>
        <p:spPr/>
        <p:txBody>
          <a:bodyPr/>
          <a:lstStyle/>
          <a:p>
            <a:fld id="{72349AB6-6406-4260-8B96-DDFAA540752A}" type="datetimeFigureOut">
              <a:rPr lang="en-US" smtClean="0"/>
              <a:t>5/6/2024</a:t>
            </a:fld>
            <a:endParaRPr lang="en-US"/>
          </a:p>
        </p:txBody>
      </p:sp>
      <p:sp>
        <p:nvSpPr>
          <p:cNvPr id="5" name="Footer Placeholder 4">
            <a:extLst>
              <a:ext uri="{FF2B5EF4-FFF2-40B4-BE49-F238E27FC236}">
                <a16:creationId xmlns="" xmlns:a16="http://schemas.microsoft.com/office/drawing/2014/main" id="{843A7102-3B28-E4C3-2C8B-AA72C1900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4A3CBEE-62C4-B91B-C278-A1376BAF2C4A}"/>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2918117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nts, Colors, and Pictures">
    <p:bg>
      <p:bgPr>
        <a:solidFill>
          <a:schemeClr val="accent3"/>
        </a:solidFill>
        <a:effectLst/>
      </p:bgPr>
    </p:bg>
    <p:spTree>
      <p:nvGrpSpPr>
        <p:cNvPr id="1" name=""/>
        <p:cNvGrpSpPr/>
        <p:nvPr/>
      </p:nvGrpSpPr>
      <p:grpSpPr>
        <a:xfrm>
          <a:off x="0" y="0"/>
          <a:ext cx="0" cy="0"/>
          <a:chOff x="0" y="0"/>
          <a:chExt cx="0" cy="0"/>
        </a:xfrm>
      </p:grpSpPr>
      <p:sp>
        <p:nvSpPr>
          <p:cNvPr id="32" name="Rectangle: Rounded Corners 31">
            <a:extLst>
              <a:ext uri="{FF2B5EF4-FFF2-40B4-BE49-F238E27FC236}">
                <a16:creationId xmlns="" xmlns:a16="http://schemas.microsoft.com/office/drawing/2014/main" id="{05CBB98C-26D8-C785-6C07-7FB5FFC6E8AC}"/>
              </a:ext>
            </a:extLst>
          </p:cNvPr>
          <p:cNvSpPr/>
          <p:nvPr userDrawn="1"/>
        </p:nvSpPr>
        <p:spPr>
          <a:xfrm>
            <a:off x="8148021" y="4722699"/>
            <a:ext cx="2494085" cy="1226924"/>
          </a:xfrm>
          <a:prstGeom prst="roundRect">
            <a:avLst>
              <a:gd name="adj" fmla="val 2266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 xmlns:a16="http://schemas.microsoft.com/office/drawing/2014/main" id="{C5F3FAE6-6D72-192B-C6BE-67D38E3C5BE6}"/>
              </a:ext>
            </a:extLst>
          </p:cNvPr>
          <p:cNvSpPr/>
          <p:nvPr userDrawn="1"/>
        </p:nvSpPr>
        <p:spPr>
          <a:xfrm>
            <a:off x="8148021" y="1088093"/>
            <a:ext cx="2494085" cy="1753988"/>
          </a:xfrm>
          <a:prstGeom prst="roundRect">
            <a:avLst>
              <a:gd name="adj" fmla="val 19621"/>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ionts (Back)">
            <a:extLst>
              <a:ext uri="{FF2B5EF4-FFF2-40B4-BE49-F238E27FC236}">
                <a16:creationId xmlns="" xmlns:a16="http://schemas.microsoft.com/office/drawing/2014/main" id="{C1AEBE69-5A95-3AE9-214D-905B9C1F7193}"/>
              </a:ext>
            </a:extLst>
          </p:cNvPr>
          <p:cNvSpPr txBox="1"/>
          <p:nvPr userDrawn="1"/>
        </p:nvSpPr>
        <p:spPr>
          <a:xfrm>
            <a:off x="1932058" y="437737"/>
            <a:ext cx="6215963" cy="2215991"/>
          </a:xfrm>
          <a:prstGeom prst="rect">
            <a:avLst/>
          </a:prstGeom>
          <a:noFill/>
        </p:spPr>
        <p:txBody>
          <a:bodyPr wrap="square" rtlCol="0">
            <a:spAutoFit/>
          </a:bodyPr>
          <a:lstStyle/>
          <a:p>
            <a:r>
              <a:rPr lang="en-US" sz="13800" b="1" dirty="0">
                <a:solidFill>
                  <a:schemeClr val="accent3">
                    <a:lumMod val="90000"/>
                    <a:lumOff val="10000"/>
                  </a:schemeClr>
                </a:solidFill>
                <a:latin typeface="Poppins" panose="00000500000000000000" pitchFamily="2" charset="0"/>
                <a:cs typeface="Poppins" panose="00000500000000000000" pitchFamily="2" charset="0"/>
              </a:rPr>
              <a:t>Fonts</a:t>
            </a:r>
          </a:p>
        </p:txBody>
      </p:sp>
      <p:sp>
        <p:nvSpPr>
          <p:cNvPr id="5" name="Fonts">
            <a:extLst>
              <a:ext uri="{FF2B5EF4-FFF2-40B4-BE49-F238E27FC236}">
                <a16:creationId xmlns="" xmlns:a16="http://schemas.microsoft.com/office/drawing/2014/main" id="{C129E173-7A04-D6A7-22A9-58E9A50C1CC7}"/>
              </a:ext>
            </a:extLst>
          </p:cNvPr>
          <p:cNvSpPr txBox="1"/>
          <p:nvPr userDrawn="1"/>
        </p:nvSpPr>
        <p:spPr>
          <a:xfrm>
            <a:off x="1384665" y="1303401"/>
            <a:ext cx="4940300" cy="1200329"/>
          </a:xfrm>
          <a:prstGeom prst="rect">
            <a:avLst/>
          </a:prstGeom>
          <a:noFill/>
        </p:spPr>
        <p:txBody>
          <a:bodyPr wrap="square" rtlCol="0">
            <a:spAutoFit/>
          </a:bodyPr>
          <a:lstStyle/>
          <a:p>
            <a:r>
              <a:rPr lang="en-US" sz="72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Fonts </a:t>
            </a:r>
          </a:p>
        </p:txBody>
      </p:sp>
      <p:grpSp>
        <p:nvGrpSpPr>
          <p:cNvPr id="2" name="Search Font 1">
            <a:extLst>
              <a:ext uri="{FF2B5EF4-FFF2-40B4-BE49-F238E27FC236}">
                <a16:creationId xmlns="" xmlns:a16="http://schemas.microsoft.com/office/drawing/2014/main" id="{0B998CBE-484A-4026-5B78-BA50055B0F89}"/>
              </a:ext>
            </a:extLst>
          </p:cNvPr>
          <p:cNvGrpSpPr/>
          <p:nvPr userDrawn="1"/>
        </p:nvGrpSpPr>
        <p:grpSpPr>
          <a:xfrm>
            <a:off x="1473565" y="3182645"/>
            <a:ext cx="5494827" cy="457200"/>
            <a:chOff x="1473565" y="3391660"/>
            <a:chExt cx="5494827" cy="457200"/>
          </a:xfrm>
        </p:grpSpPr>
        <p:sp>
          <p:nvSpPr>
            <p:cNvPr id="7" name="Rectangle: Rounded Corners 6">
              <a:extLst>
                <a:ext uri="{FF2B5EF4-FFF2-40B4-BE49-F238E27FC236}">
                  <a16:creationId xmlns="" xmlns:a16="http://schemas.microsoft.com/office/drawing/2014/main" id="{3C8345AC-FEE1-98D3-09EA-1A9FEBF149F2}"/>
                </a:ext>
              </a:extLst>
            </p:cNvPr>
            <p:cNvSpPr/>
            <p:nvPr userDrawn="1"/>
          </p:nvSpPr>
          <p:spPr>
            <a:xfrm>
              <a:off x="1473565" y="3391660"/>
              <a:ext cx="5494827" cy="457200"/>
            </a:xfrm>
            <a:prstGeom prst="roundRect">
              <a:avLst>
                <a:gd name="adj" fmla="val 50000"/>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agnifying glass outline">
              <a:extLst>
                <a:ext uri="{FF2B5EF4-FFF2-40B4-BE49-F238E27FC236}">
                  <a16:creationId xmlns="" xmlns:a16="http://schemas.microsoft.com/office/drawing/2014/main" id="{72BAAC39-82ED-0954-A972-CA86E0811E4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45491" y="3489132"/>
              <a:ext cx="249556" cy="249556"/>
            </a:xfrm>
            <a:prstGeom prst="rect">
              <a:avLst/>
            </a:prstGeom>
          </p:spPr>
        </p:pic>
      </p:grpSp>
      <p:grpSp>
        <p:nvGrpSpPr>
          <p:cNvPr id="9" name="Search Font 2">
            <a:extLst>
              <a:ext uri="{FF2B5EF4-FFF2-40B4-BE49-F238E27FC236}">
                <a16:creationId xmlns="" xmlns:a16="http://schemas.microsoft.com/office/drawing/2014/main" id="{2118C351-F68D-D27D-987C-C3F1514F60EC}"/>
              </a:ext>
            </a:extLst>
          </p:cNvPr>
          <p:cNvGrpSpPr/>
          <p:nvPr userDrawn="1"/>
        </p:nvGrpSpPr>
        <p:grpSpPr>
          <a:xfrm>
            <a:off x="1473565" y="4340439"/>
            <a:ext cx="5494827" cy="457200"/>
            <a:chOff x="1473565" y="5070986"/>
            <a:chExt cx="5494827" cy="457200"/>
          </a:xfrm>
        </p:grpSpPr>
        <p:sp>
          <p:nvSpPr>
            <p:cNvPr id="12" name="Rectangle: Rounded Corners 11">
              <a:extLst>
                <a:ext uri="{FF2B5EF4-FFF2-40B4-BE49-F238E27FC236}">
                  <a16:creationId xmlns="" xmlns:a16="http://schemas.microsoft.com/office/drawing/2014/main" id="{EBEE4F94-794B-B789-6D36-A38BDBE6C2F5}"/>
                </a:ext>
              </a:extLst>
            </p:cNvPr>
            <p:cNvSpPr/>
            <p:nvPr userDrawn="1"/>
          </p:nvSpPr>
          <p:spPr>
            <a:xfrm>
              <a:off x="1473565" y="5070986"/>
              <a:ext cx="5494827" cy="457200"/>
            </a:xfrm>
            <a:prstGeom prst="roundRect">
              <a:avLst>
                <a:gd name="adj" fmla="val 50000"/>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agnifying glass outline">
              <a:extLst>
                <a:ext uri="{FF2B5EF4-FFF2-40B4-BE49-F238E27FC236}">
                  <a16:creationId xmlns="" xmlns:a16="http://schemas.microsoft.com/office/drawing/2014/main" id="{D91213CC-B263-87C9-E94B-3E2E9208804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45491" y="5168458"/>
              <a:ext cx="249556" cy="249556"/>
            </a:xfrm>
            <a:prstGeom prst="rect">
              <a:avLst/>
            </a:prstGeom>
          </p:spPr>
        </p:pic>
      </p:grpSp>
      <p:sp>
        <p:nvSpPr>
          <p:cNvPr id="41" name="Color Code 2">
            <a:extLst>
              <a:ext uri="{FF2B5EF4-FFF2-40B4-BE49-F238E27FC236}">
                <a16:creationId xmlns="" xmlns:a16="http://schemas.microsoft.com/office/drawing/2014/main" id="{A3341257-9568-DCFE-FDE3-C237CE18D855}"/>
              </a:ext>
            </a:extLst>
          </p:cNvPr>
          <p:cNvSpPr>
            <a:spLocks noGrp="1"/>
          </p:cNvSpPr>
          <p:nvPr>
            <p:ph type="body" sz="quarter" idx="14" hasCustomPrompt="1"/>
          </p:nvPr>
        </p:nvSpPr>
        <p:spPr>
          <a:xfrm>
            <a:off x="9329738" y="2113045"/>
            <a:ext cx="917575" cy="276225"/>
          </a:xfrm>
          <a:prstGeom prst="rect">
            <a:avLst/>
          </a:prstGeom>
        </p:spPr>
        <p:txBody>
          <a:bodyPr/>
          <a:lstStyle>
            <a:lvl1pPr marL="0" indent="0">
              <a:buNone/>
              <a:defRPr sz="1200">
                <a:solidFill>
                  <a:schemeClr val="bg1"/>
                </a:solidFill>
              </a:defRPr>
            </a:lvl1pPr>
            <a:lvl2pPr marL="457200" indent="0">
              <a:buNone/>
              <a:defRPr sz="1200">
                <a:solidFill>
                  <a:schemeClr val="bg1"/>
                </a:solidFill>
              </a:defRPr>
            </a:lvl2pPr>
            <a:lvl3pPr marL="914400" indent="0">
              <a:buNone/>
              <a:defRPr sz="12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#xxxxxx</a:t>
            </a:r>
          </a:p>
        </p:txBody>
      </p:sp>
      <p:sp>
        <p:nvSpPr>
          <p:cNvPr id="42" name="Color Code 1">
            <a:extLst>
              <a:ext uri="{FF2B5EF4-FFF2-40B4-BE49-F238E27FC236}">
                <a16:creationId xmlns="" xmlns:a16="http://schemas.microsoft.com/office/drawing/2014/main" id="{6EDA33E1-E869-A380-FC71-70B3AE0AB407}"/>
              </a:ext>
            </a:extLst>
          </p:cNvPr>
          <p:cNvSpPr>
            <a:spLocks noGrp="1"/>
          </p:cNvSpPr>
          <p:nvPr>
            <p:ph type="body" sz="quarter" idx="15" hasCustomPrompt="1"/>
          </p:nvPr>
        </p:nvSpPr>
        <p:spPr>
          <a:xfrm>
            <a:off x="9329738" y="1480602"/>
            <a:ext cx="917575" cy="276225"/>
          </a:xfrm>
          <a:prstGeom prst="rect">
            <a:avLst/>
          </a:prstGeom>
        </p:spPr>
        <p:txBody>
          <a:bodyPr/>
          <a:lstStyle>
            <a:lvl1pPr marL="0" indent="0">
              <a:buNone/>
              <a:defRPr sz="1200">
                <a:solidFill>
                  <a:schemeClr val="bg1"/>
                </a:solidFill>
              </a:defRPr>
            </a:lvl1pPr>
            <a:lvl2pPr marL="457200" indent="0">
              <a:buNone/>
              <a:defRPr sz="1200">
                <a:solidFill>
                  <a:schemeClr val="bg1"/>
                </a:solidFill>
              </a:defRPr>
            </a:lvl2pPr>
            <a:lvl3pPr marL="914400" indent="0">
              <a:buNone/>
              <a:defRPr sz="12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#xxxxxx</a:t>
            </a:r>
          </a:p>
        </p:txBody>
      </p:sp>
      <p:sp>
        <p:nvSpPr>
          <p:cNvPr id="47" name="Font 1">
            <a:extLst>
              <a:ext uri="{FF2B5EF4-FFF2-40B4-BE49-F238E27FC236}">
                <a16:creationId xmlns="" xmlns:a16="http://schemas.microsoft.com/office/drawing/2014/main" id="{620247D9-2F93-6CF4-CCCC-4437E17293AF}"/>
              </a:ext>
            </a:extLst>
          </p:cNvPr>
          <p:cNvSpPr>
            <a:spLocks noGrp="1"/>
          </p:cNvSpPr>
          <p:nvPr>
            <p:ph type="body" sz="quarter" idx="18" hasCustomPrompt="1"/>
          </p:nvPr>
        </p:nvSpPr>
        <p:spPr>
          <a:xfrm>
            <a:off x="1431435" y="2762468"/>
            <a:ext cx="3803650" cy="409575"/>
          </a:xfrm>
          <a:prstGeom prst="rect">
            <a:avLst/>
          </a:prstGeom>
        </p:spPr>
        <p:txBody>
          <a:bodyPr/>
          <a:lstStyle>
            <a:lvl1pPr marL="0" indent="0">
              <a:buNone/>
              <a:defRPr sz="2000">
                <a:solidFill>
                  <a:schemeClr val="bg1"/>
                </a:solidFill>
                <a:latin typeface="+mj-lt"/>
              </a:defRPr>
            </a:lvl1pPr>
            <a:lvl2pPr marL="457200" indent="0">
              <a:buNone/>
              <a:defRPr sz="2000">
                <a:solidFill>
                  <a:schemeClr val="bg1"/>
                </a:solidFill>
                <a:latin typeface="+mj-lt"/>
              </a:defRPr>
            </a:lvl2pPr>
            <a:lvl3pPr marL="914400" indent="0">
              <a:buNone/>
              <a:defRPr sz="2000">
                <a:solidFill>
                  <a:schemeClr val="bg1"/>
                </a:solidFill>
                <a:latin typeface="+mj-lt"/>
              </a:defRPr>
            </a:lvl3pPr>
            <a:lvl4pPr marL="1371600" indent="0">
              <a:buNone/>
              <a:defRPr sz="2000">
                <a:solidFill>
                  <a:schemeClr val="bg1"/>
                </a:solidFill>
                <a:latin typeface="+mj-lt"/>
              </a:defRPr>
            </a:lvl4pPr>
            <a:lvl5pPr marL="1828800" indent="0">
              <a:buNone/>
              <a:defRPr sz="2000">
                <a:solidFill>
                  <a:schemeClr val="bg1"/>
                </a:solidFill>
                <a:latin typeface="+mj-lt"/>
              </a:defRPr>
            </a:lvl5pPr>
          </a:lstStyle>
          <a:p>
            <a:pPr lvl="0"/>
            <a:r>
              <a:rPr lang="en-US" dirty="0"/>
              <a:t>Font 1</a:t>
            </a:r>
          </a:p>
        </p:txBody>
      </p:sp>
      <p:sp>
        <p:nvSpPr>
          <p:cNvPr id="44" name="Download Font 1">
            <a:extLst>
              <a:ext uri="{FF2B5EF4-FFF2-40B4-BE49-F238E27FC236}">
                <a16:creationId xmlns="" xmlns:a16="http://schemas.microsoft.com/office/drawing/2014/main" id="{12CF2B4D-8492-1A2E-2D81-AFEC989E3C13}"/>
              </a:ext>
            </a:extLst>
          </p:cNvPr>
          <p:cNvSpPr>
            <a:spLocks noGrp="1"/>
          </p:cNvSpPr>
          <p:nvPr>
            <p:ph type="body" sz="quarter" idx="16" hasCustomPrompt="1"/>
          </p:nvPr>
        </p:nvSpPr>
        <p:spPr>
          <a:xfrm>
            <a:off x="1944689" y="3280070"/>
            <a:ext cx="4970462" cy="331787"/>
          </a:xfrm>
          <a:prstGeom prst="rect">
            <a:avLst/>
          </a:prstGeom>
        </p:spPr>
        <p:txBody>
          <a:bodyPr/>
          <a:lstStyle>
            <a:lvl1pPr marL="0" indent="0">
              <a:buNone/>
              <a:defRPr sz="12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Download Font 1</a:t>
            </a:r>
          </a:p>
        </p:txBody>
      </p:sp>
      <p:sp>
        <p:nvSpPr>
          <p:cNvPr id="48" name="Font 2">
            <a:extLst>
              <a:ext uri="{FF2B5EF4-FFF2-40B4-BE49-F238E27FC236}">
                <a16:creationId xmlns="" xmlns:a16="http://schemas.microsoft.com/office/drawing/2014/main" id="{04CF7D6E-F284-55D7-A104-1822775E72D2}"/>
              </a:ext>
            </a:extLst>
          </p:cNvPr>
          <p:cNvSpPr>
            <a:spLocks noGrp="1"/>
          </p:cNvSpPr>
          <p:nvPr>
            <p:ph type="body" sz="quarter" idx="19" hasCustomPrompt="1"/>
          </p:nvPr>
        </p:nvSpPr>
        <p:spPr>
          <a:xfrm>
            <a:off x="1431435" y="3914452"/>
            <a:ext cx="3803650" cy="409575"/>
          </a:xfrm>
          <a:prstGeom prst="rect">
            <a:avLst/>
          </a:prstGeom>
        </p:spPr>
        <p:txBody>
          <a:bodyPr/>
          <a:lstStyle>
            <a:lvl1pPr marL="0" indent="0">
              <a:buNone/>
              <a:defRPr sz="2000">
                <a:solidFill>
                  <a:schemeClr val="bg1"/>
                </a:solidFill>
                <a:latin typeface="+mj-lt"/>
              </a:defRPr>
            </a:lvl1pPr>
            <a:lvl2pPr marL="457200" indent="0">
              <a:buNone/>
              <a:defRPr sz="2000">
                <a:solidFill>
                  <a:schemeClr val="bg1"/>
                </a:solidFill>
                <a:latin typeface="+mj-lt"/>
              </a:defRPr>
            </a:lvl2pPr>
            <a:lvl3pPr marL="914400" indent="0">
              <a:buNone/>
              <a:defRPr sz="2000">
                <a:solidFill>
                  <a:schemeClr val="bg1"/>
                </a:solidFill>
                <a:latin typeface="+mj-lt"/>
              </a:defRPr>
            </a:lvl3pPr>
            <a:lvl4pPr marL="1371600" indent="0">
              <a:buNone/>
              <a:defRPr sz="2000">
                <a:solidFill>
                  <a:schemeClr val="bg1"/>
                </a:solidFill>
                <a:latin typeface="+mj-lt"/>
              </a:defRPr>
            </a:lvl4pPr>
            <a:lvl5pPr marL="1828800" indent="0">
              <a:buNone/>
              <a:defRPr sz="2000">
                <a:solidFill>
                  <a:schemeClr val="bg1"/>
                </a:solidFill>
                <a:latin typeface="+mj-lt"/>
              </a:defRPr>
            </a:lvl5pPr>
          </a:lstStyle>
          <a:p>
            <a:pPr lvl="0"/>
            <a:r>
              <a:rPr lang="en-US" dirty="0"/>
              <a:t>Font 2</a:t>
            </a:r>
          </a:p>
        </p:txBody>
      </p:sp>
      <p:sp>
        <p:nvSpPr>
          <p:cNvPr id="45" name="Download Font 2">
            <a:extLst>
              <a:ext uri="{FF2B5EF4-FFF2-40B4-BE49-F238E27FC236}">
                <a16:creationId xmlns="" xmlns:a16="http://schemas.microsoft.com/office/drawing/2014/main" id="{08ABA14F-3ED8-F1C6-0299-D9917F3D4FAE}"/>
              </a:ext>
            </a:extLst>
          </p:cNvPr>
          <p:cNvSpPr>
            <a:spLocks noGrp="1"/>
          </p:cNvSpPr>
          <p:nvPr>
            <p:ph type="body" sz="quarter" idx="17" hasCustomPrompt="1"/>
          </p:nvPr>
        </p:nvSpPr>
        <p:spPr>
          <a:xfrm>
            <a:off x="1944688" y="4448844"/>
            <a:ext cx="4970463" cy="331787"/>
          </a:xfrm>
          <a:prstGeom prst="rect">
            <a:avLst/>
          </a:prstGeom>
        </p:spPr>
        <p:txBody>
          <a:bodyPr/>
          <a:lstStyle>
            <a:lvl1pPr marL="0" indent="0">
              <a:buNone/>
              <a:defRPr sz="12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Download Font 2</a:t>
            </a:r>
          </a:p>
        </p:txBody>
      </p:sp>
      <p:grpSp>
        <p:nvGrpSpPr>
          <p:cNvPr id="6" name="Search Font 2">
            <a:extLst>
              <a:ext uri="{FF2B5EF4-FFF2-40B4-BE49-F238E27FC236}">
                <a16:creationId xmlns="" xmlns:a16="http://schemas.microsoft.com/office/drawing/2014/main" id="{AB4D98B8-BA28-C981-E935-E45A3568CA82}"/>
              </a:ext>
            </a:extLst>
          </p:cNvPr>
          <p:cNvGrpSpPr/>
          <p:nvPr userDrawn="1"/>
        </p:nvGrpSpPr>
        <p:grpSpPr>
          <a:xfrm>
            <a:off x="1473565" y="5492423"/>
            <a:ext cx="5494827" cy="457200"/>
            <a:chOff x="1473565" y="5070986"/>
            <a:chExt cx="5494827" cy="457200"/>
          </a:xfrm>
        </p:grpSpPr>
        <p:sp>
          <p:nvSpPr>
            <p:cNvPr id="10" name="Rectangle: Rounded Corners 9">
              <a:extLst>
                <a:ext uri="{FF2B5EF4-FFF2-40B4-BE49-F238E27FC236}">
                  <a16:creationId xmlns="" xmlns:a16="http://schemas.microsoft.com/office/drawing/2014/main" id="{54372BA5-86F6-01A7-2AD7-2E2EB5287006}"/>
                </a:ext>
              </a:extLst>
            </p:cNvPr>
            <p:cNvSpPr/>
            <p:nvPr userDrawn="1"/>
          </p:nvSpPr>
          <p:spPr>
            <a:xfrm>
              <a:off x="1473565" y="5070986"/>
              <a:ext cx="5494827" cy="457200"/>
            </a:xfrm>
            <a:prstGeom prst="roundRect">
              <a:avLst>
                <a:gd name="adj" fmla="val 50000"/>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gnifying glass outline">
              <a:extLst>
                <a:ext uri="{FF2B5EF4-FFF2-40B4-BE49-F238E27FC236}">
                  <a16:creationId xmlns="" xmlns:a16="http://schemas.microsoft.com/office/drawing/2014/main" id="{47232125-5FF1-5105-0572-488766B3F70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45491" y="5168458"/>
              <a:ext cx="249556" cy="249556"/>
            </a:xfrm>
            <a:prstGeom prst="rect">
              <a:avLst/>
            </a:prstGeom>
          </p:spPr>
        </p:pic>
      </p:grpSp>
      <p:sp>
        <p:nvSpPr>
          <p:cNvPr id="14" name="Font 2">
            <a:extLst>
              <a:ext uri="{FF2B5EF4-FFF2-40B4-BE49-F238E27FC236}">
                <a16:creationId xmlns="" xmlns:a16="http://schemas.microsoft.com/office/drawing/2014/main" id="{E59CBE28-52DE-833C-6FF9-3A203C4A06DC}"/>
              </a:ext>
            </a:extLst>
          </p:cNvPr>
          <p:cNvSpPr>
            <a:spLocks noGrp="1"/>
          </p:cNvSpPr>
          <p:nvPr>
            <p:ph type="body" sz="quarter" idx="20" hasCustomPrompt="1"/>
          </p:nvPr>
        </p:nvSpPr>
        <p:spPr>
          <a:xfrm>
            <a:off x="1431435" y="5066436"/>
            <a:ext cx="3803650" cy="409575"/>
          </a:xfrm>
          <a:prstGeom prst="rect">
            <a:avLst/>
          </a:prstGeom>
        </p:spPr>
        <p:txBody>
          <a:bodyPr/>
          <a:lstStyle>
            <a:lvl1pPr marL="0" indent="0">
              <a:buNone/>
              <a:defRPr sz="2000">
                <a:solidFill>
                  <a:schemeClr val="bg1"/>
                </a:solidFill>
                <a:latin typeface="+mj-lt"/>
              </a:defRPr>
            </a:lvl1pPr>
            <a:lvl2pPr marL="457200" indent="0">
              <a:buNone/>
              <a:defRPr sz="2000">
                <a:solidFill>
                  <a:schemeClr val="bg1"/>
                </a:solidFill>
                <a:latin typeface="+mj-lt"/>
              </a:defRPr>
            </a:lvl2pPr>
            <a:lvl3pPr marL="914400" indent="0">
              <a:buNone/>
              <a:defRPr sz="2000">
                <a:solidFill>
                  <a:schemeClr val="bg1"/>
                </a:solidFill>
                <a:latin typeface="+mj-lt"/>
              </a:defRPr>
            </a:lvl3pPr>
            <a:lvl4pPr marL="1371600" indent="0">
              <a:buNone/>
              <a:defRPr sz="2000">
                <a:solidFill>
                  <a:schemeClr val="bg1"/>
                </a:solidFill>
                <a:latin typeface="+mj-lt"/>
              </a:defRPr>
            </a:lvl4pPr>
            <a:lvl5pPr marL="1828800" indent="0">
              <a:buNone/>
              <a:defRPr sz="2000">
                <a:solidFill>
                  <a:schemeClr val="bg1"/>
                </a:solidFill>
                <a:latin typeface="+mj-lt"/>
              </a:defRPr>
            </a:lvl5pPr>
          </a:lstStyle>
          <a:p>
            <a:pPr lvl="0"/>
            <a:r>
              <a:rPr lang="en-US" dirty="0"/>
              <a:t>Font 3</a:t>
            </a:r>
          </a:p>
        </p:txBody>
      </p:sp>
      <p:sp>
        <p:nvSpPr>
          <p:cNvPr id="16" name="Download Font 2">
            <a:extLst>
              <a:ext uri="{FF2B5EF4-FFF2-40B4-BE49-F238E27FC236}">
                <a16:creationId xmlns="" xmlns:a16="http://schemas.microsoft.com/office/drawing/2014/main" id="{6706CDFE-404F-CA69-1ED3-40E5F9B3FADF}"/>
              </a:ext>
            </a:extLst>
          </p:cNvPr>
          <p:cNvSpPr>
            <a:spLocks noGrp="1"/>
          </p:cNvSpPr>
          <p:nvPr>
            <p:ph type="body" sz="quarter" idx="21" hasCustomPrompt="1"/>
          </p:nvPr>
        </p:nvSpPr>
        <p:spPr>
          <a:xfrm>
            <a:off x="1944688" y="5600828"/>
            <a:ext cx="4970463" cy="331787"/>
          </a:xfrm>
          <a:prstGeom prst="rect">
            <a:avLst/>
          </a:prstGeom>
        </p:spPr>
        <p:txBody>
          <a:bodyPr/>
          <a:lstStyle>
            <a:lvl1pPr marL="0" indent="0">
              <a:buNone/>
              <a:defRPr sz="12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Download Font 3</a:t>
            </a:r>
          </a:p>
        </p:txBody>
      </p:sp>
      <p:sp>
        <p:nvSpPr>
          <p:cNvPr id="24" name="Rectangle: Rounded Corners 23">
            <a:extLst>
              <a:ext uri="{FF2B5EF4-FFF2-40B4-BE49-F238E27FC236}">
                <a16:creationId xmlns="" xmlns:a16="http://schemas.microsoft.com/office/drawing/2014/main" id="{BA82EBF6-46E8-6C12-6617-CF543CCF9DFF}"/>
              </a:ext>
            </a:extLst>
          </p:cNvPr>
          <p:cNvSpPr/>
          <p:nvPr userDrawn="1"/>
        </p:nvSpPr>
        <p:spPr>
          <a:xfrm>
            <a:off x="8148021" y="3172043"/>
            <a:ext cx="2494085" cy="1226924"/>
          </a:xfrm>
          <a:prstGeom prst="roundRect">
            <a:avLst>
              <a:gd name="adj" fmla="val 2266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nts">
            <a:extLst>
              <a:ext uri="{FF2B5EF4-FFF2-40B4-BE49-F238E27FC236}">
                <a16:creationId xmlns="" xmlns:a16="http://schemas.microsoft.com/office/drawing/2014/main" id="{183C163A-14AE-676B-211D-75000D80B57F}"/>
              </a:ext>
            </a:extLst>
          </p:cNvPr>
          <p:cNvSpPr txBox="1"/>
          <p:nvPr userDrawn="1"/>
        </p:nvSpPr>
        <p:spPr>
          <a:xfrm>
            <a:off x="8320801" y="3466714"/>
            <a:ext cx="2081643" cy="338554"/>
          </a:xfrm>
          <a:prstGeom prst="rect">
            <a:avLst/>
          </a:prstGeom>
          <a:noFill/>
        </p:spPr>
        <p:txBody>
          <a:bodyPr wrap="square" rtlCol="0">
            <a:spAutoFit/>
          </a:bodyPr>
          <a:lstStyle/>
          <a:p>
            <a:r>
              <a:rPr lang="en-US" sz="1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Add a Picture</a:t>
            </a:r>
          </a:p>
        </p:txBody>
      </p:sp>
      <p:sp>
        <p:nvSpPr>
          <p:cNvPr id="26" name="Fonts">
            <a:extLst>
              <a:ext uri="{FF2B5EF4-FFF2-40B4-BE49-F238E27FC236}">
                <a16:creationId xmlns="" xmlns:a16="http://schemas.microsoft.com/office/drawing/2014/main" id="{5B8E757C-FC29-F12E-472C-B8CB01F3AF58}"/>
              </a:ext>
            </a:extLst>
          </p:cNvPr>
          <p:cNvSpPr txBox="1"/>
          <p:nvPr userDrawn="1"/>
        </p:nvSpPr>
        <p:spPr>
          <a:xfrm>
            <a:off x="8320801" y="4983992"/>
            <a:ext cx="2081643" cy="338554"/>
          </a:xfrm>
          <a:prstGeom prst="rect">
            <a:avLst/>
          </a:prstGeom>
          <a:noFill/>
        </p:spPr>
        <p:txBody>
          <a:bodyPr wrap="square" rtlCol="0">
            <a:spAutoFit/>
          </a:bodyPr>
          <a:lstStyle/>
          <a:p>
            <a:r>
              <a:rPr lang="en-US" sz="1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Change a Picture</a:t>
            </a:r>
          </a:p>
        </p:txBody>
      </p:sp>
      <p:sp>
        <p:nvSpPr>
          <p:cNvPr id="30" name="TextBox 29">
            <a:extLst>
              <a:ext uri="{FF2B5EF4-FFF2-40B4-BE49-F238E27FC236}">
                <a16:creationId xmlns="" xmlns:a16="http://schemas.microsoft.com/office/drawing/2014/main" id="{A3FAEEA3-2DED-8783-9A53-24C9581FA4E3}"/>
              </a:ext>
            </a:extLst>
          </p:cNvPr>
          <p:cNvSpPr txBox="1"/>
          <p:nvPr userDrawn="1"/>
        </p:nvSpPr>
        <p:spPr>
          <a:xfrm>
            <a:off x="8320800" y="3735848"/>
            <a:ext cx="2166605" cy="369332"/>
          </a:xfrm>
          <a:prstGeom prst="rect">
            <a:avLst/>
          </a:prstGeom>
          <a:noFill/>
        </p:spPr>
        <p:txBody>
          <a:bodyPr wrap="square">
            <a:spAutoFit/>
          </a:bodyPr>
          <a:lstStyle/>
          <a:p>
            <a:r>
              <a:rPr lang="en-US" sz="900" dirty="0">
                <a:solidFill>
                  <a:schemeClr val="bg1"/>
                </a:solidFill>
              </a:rPr>
              <a:t>Click on the shape &gt; Shape Format  &gt;  Picture… (Picture Fill)</a:t>
            </a:r>
          </a:p>
        </p:txBody>
      </p:sp>
      <p:sp>
        <p:nvSpPr>
          <p:cNvPr id="31" name="TextBox 30">
            <a:extLst>
              <a:ext uri="{FF2B5EF4-FFF2-40B4-BE49-F238E27FC236}">
                <a16:creationId xmlns="" xmlns:a16="http://schemas.microsoft.com/office/drawing/2014/main" id="{7CAD4730-FF4C-AE75-2847-1ACB33BF6E55}"/>
              </a:ext>
            </a:extLst>
          </p:cNvPr>
          <p:cNvSpPr txBox="1"/>
          <p:nvPr userDrawn="1"/>
        </p:nvSpPr>
        <p:spPr>
          <a:xfrm>
            <a:off x="8320801" y="5279057"/>
            <a:ext cx="2166604" cy="369332"/>
          </a:xfrm>
          <a:prstGeom prst="rect">
            <a:avLst/>
          </a:prstGeom>
          <a:noFill/>
        </p:spPr>
        <p:txBody>
          <a:bodyPr wrap="square">
            <a:spAutoFit/>
          </a:bodyPr>
          <a:lstStyle/>
          <a:p>
            <a:r>
              <a:rPr lang="en-US" sz="900" dirty="0">
                <a:solidFill>
                  <a:schemeClr val="bg1"/>
                </a:solidFill>
              </a:rPr>
              <a:t>Click on the picture, Right click  &gt;  Change Picture…</a:t>
            </a:r>
          </a:p>
        </p:txBody>
      </p:sp>
    </p:spTree>
    <p:extLst>
      <p:ext uri="{BB962C8B-B14F-4D97-AF65-F5344CB8AC3E}">
        <p14:creationId xmlns:p14="http://schemas.microsoft.com/office/powerpoint/2010/main" val="977919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w to edit slides">
    <p:spTree>
      <p:nvGrpSpPr>
        <p:cNvPr id="1" name=""/>
        <p:cNvGrpSpPr/>
        <p:nvPr/>
      </p:nvGrpSpPr>
      <p:grpSpPr>
        <a:xfrm>
          <a:off x="0" y="0"/>
          <a:ext cx="0" cy="0"/>
          <a:chOff x="0" y="0"/>
          <a:chExt cx="0" cy="0"/>
        </a:xfrm>
      </p:grpSpPr>
      <p:sp>
        <p:nvSpPr>
          <p:cNvPr id="3" name="Fonts">
            <a:extLst>
              <a:ext uri="{FF2B5EF4-FFF2-40B4-BE49-F238E27FC236}">
                <a16:creationId xmlns="" xmlns:a16="http://schemas.microsoft.com/office/drawing/2014/main" id="{56DA633B-14E7-14CF-45AA-A760E4266410}"/>
              </a:ext>
            </a:extLst>
          </p:cNvPr>
          <p:cNvSpPr txBox="1"/>
          <p:nvPr userDrawn="1"/>
        </p:nvSpPr>
        <p:spPr>
          <a:xfrm>
            <a:off x="1384664" y="1848543"/>
            <a:ext cx="3250259" cy="1200329"/>
          </a:xfrm>
          <a:prstGeom prst="rect">
            <a:avLst/>
          </a:prstGeom>
          <a:noFill/>
        </p:spPr>
        <p:txBody>
          <a:bodyPr wrap="square" rtlCol="0">
            <a:spAutoFit/>
          </a:bodyPr>
          <a:lstStyle/>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edit slides</a:t>
            </a:r>
          </a:p>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that use</a:t>
            </a:r>
          </a:p>
        </p:txBody>
      </p:sp>
      <p:sp>
        <p:nvSpPr>
          <p:cNvPr id="4" name="Fonts">
            <a:extLst>
              <a:ext uri="{FF2B5EF4-FFF2-40B4-BE49-F238E27FC236}">
                <a16:creationId xmlns="" xmlns:a16="http://schemas.microsoft.com/office/drawing/2014/main" id="{8C0819B5-EB4F-EEEF-DA6C-DA4A592BCE2D}"/>
              </a:ext>
            </a:extLst>
          </p:cNvPr>
          <p:cNvSpPr txBox="1"/>
          <p:nvPr userDrawn="1"/>
        </p:nvSpPr>
        <p:spPr>
          <a:xfrm>
            <a:off x="1384664" y="2866301"/>
            <a:ext cx="3250259" cy="892552"/>
          </a:xfrm>
          <a:prstGeom prst="rect">
            <a:avLst/>
          </a:prstGeom>
          <a:noFill/>
        </p:spPr>
        <p:txBody>
          <a:bodyPr wrap="square" rtlCol="0">
            <a:spAutoFit/>
          </a:bodyPr>
          <a:lstStyle/>
          <a:p>
            <a:r>
              <a:rPr lang="en-US" sz="50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Morph?</a:t>
            </a:r>
          </a:p>
        </p:txBody>
      </p:sp>
      <p:sp>
        <p:nvSpPr>
          <p:cNvPr id="5" name="Fonts">
            <a:extLst>
              <a:ext uri="{FF2B5EF4-FFF2-40B4-BE49-F238E27FC236}">
                <a16:creationId xmlns="" xmlns:a16="http://schemas.microsoft.com/office/drawing/2014/main" id="{9F47A311-F3C4-A9B5-EB7B-6C7A4AEE3220}"/>
              </a:ext>
            </a:extLst>
          </p:cNvPr>
          <p:cNvSpPr txBox="1"/>
          <p:nvPr userDrawn="1"/>
        </p:nvSpPr>
        <p:spPr>
          <a:xfrm>
            <a:off x="1384664" y="1464602"/>
            <a:ext cx="3250259" cy="461665"/>
          </a:xfrm>
          <a:prstGeom prst="rect">
            <a:avLst/>
          </a:prstGeom>
          <a:noFill/>
        </p:spPr>
        <p:txBody>
          <a:bodyPr wrap="square" rtlCol="0">
            <a:spAutoFit/>
          </a:bodyPr>
          <a:lstStyle/>
          <a:p>
            <a:r>
              <a:rPr lang="en-US" sz="2300" dirty="0">
                <a:solidFill>
                  <a:schemeClr val="bg1"/>
                </a:solidFill>
                <a:latin typeface="+mn-lt"/>
                <a:cs typeface="Poppins ExtraBold" panose="00000900000000000000" pitchFamily="2" charset="0"/>
              </a:rPr>
              <a:t>How to</a:t>
            </a:r>
          </a:p>
        </p:txBody>
      </p:sp>
      <p:sp>
        <p:nvSpPr>
          <p:cNvPr id="6" name="TextBox 5">
            <a:extLst>
              <a:ext uri="{FF2B5EF4-FFF2-40B4-BE49-F238E27FC236}">
                <a16:creationId xmlns="" xmlns:a16="http://schemas.microsoft.com/office/drawing/2014/main" id="{FB59723A-772F-4AEF-8282-F2940CA331DD}"/>
              </a:ext>
            </a:extLst>
          </p:cNvPr>
          <p:cNvSpPr txBox="1"/>
          <p:nvPr userDrawn="1"/>
        </p:nvSpPr>
        <p:spPr>
          <a:xfrm>
            <a:off x="1384665" y="3877660"/>
            <a:ext cx="2704736" cy="954107"/>
          </a:xfrm>
          <a:prstGeom prst="rect">
            <a:avLst/>
          </a:prstGeom>
          <a:noFill/>
        </p:spPr>
        <p:txBody>
          <a:bodyPr wrap="square" rtlCol="0">
            <a:spAutoFit/>
          </a:bodyPr>
          <a:lstStyle/>
          <a:p>
            <a:r>
              <a:rPr lang="en-US" sz="1400" dirty="0">
                <a:solidFill>
                  <a:schemeClr val="accent3">
                    <a:lumMod val="50000"/>
                    <a:lumOff val="50000"/>
                  </a:schemeClr>
                </a:solidFill>
                <a:cs typeface="Poppins SemiBold" panose="00000700000000000000" pitchFamily="2" charset="0"/>
              </a:rPr>
              <a:t>When you edit objects on your current slide, you must also edit on the previous slide &amp; the next slide.</a:t>
            </a:r>
          </a:p>
        </p:txBody>
      </p:sp>
      <p:sp>
        <p:nvSpPr>
          <p:cNvPr id="8" name="Rectangle: Rounded Corners 7">
            <a:extLst>
              <a:ext uri="{FF2B5EF4-FFF2-40B4-BE49-F238E27FC236}">
                <a16:creationId xmlns="" xmlns:a16="http://schemas.microsoft.com/office/drawing/2014/main" id="{3CC317A7-BE38-121A-08D8-916067D67D7A}"/>
              </a:ext>
            </a:extLst>
          </p:cNvPr>
          <p:cNvSpPr/>
          <p:nvPr userDrawn="1"/>
        </p:nvSpPr>
        <p:spPr>
          <a:xfrm>
            <a:off x="8102601" y="1088093"/>
            <a:ext cx="2539505" cy="4861530"/>
          </a:xfrm>
          <a:prstGeom prst="roundRect">
            <a:avLst>
              <a:gd name="adj" fmla="val 1312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 xmlns:a16="http://schemas.microsoft.com/office/drawing/2014/main" id="{1142A55C-7D9E-E083-C857-4D55AC057951}"/>
              </a:ext>
            </a:extLst>
          </p:cNvPr>
          <p:cNvSpPr/>
          <p:nvPr userDrawn="1"/>
        </p:nvSpPr>
        <p:spPr>
          <a:xfrm>
            <a:off x="4927603" y="1088093"/>
            <a:ext cx="2539505" cy="4861530"/>
          </a:xfrm>
          <a:prstGeom prst="roundRect">
            <a:avLst>
              <a:gd name="adj" fmla="val 1312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91265AAC-9E53-EE66-5229-22CE41BEF11A}"/>
              </a:ext>
            </a:extLst>
          </p:cNvPr>
          <p:cNvSpPr/>
          <p:nvPr userDrawn="1"/>
        </p:nvSpPr>
        <p:spPr>
          <a:xfrm>
            <a:off x="5568180" y="1725403"/>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D5C295D5-64CD-980D-7CBA-A71320BE2648}"/>
              </a:ext>
            </a:extLst>
          </p:cNvPr>
          <p:cNvSpPr txBox="1"/>
          <p:nvPr userDrawn="1"/>
        </p:nvSpPr>
        <p:spPr>
          <a:xfrm>
            <a:off x="5471431" y="1464602"/>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Previous slide</a:t>
            </a:r>
          </a:p>
        </p:txBody>
      </p:sp>
      <p:sp>
        <p:nvSpPr>
          <p:cNvPr id="12" name="Oval 11">
            <a:extLst>
              <a:ext uri="{FF2B5EF4-FFF2-40B4-BE49-F238E27FC236}">
                <a16:creationId xmlns="" xmlns:a16="http://schemas.microsoft.com/office/drawing/2014/main" id="{8F8753C9-8722-4FDB-765C-A494CCADF608}"/>
              </a:ext>
            </a:extLst>
          </p:cNvPr>
          <p:cNvSpPr/>
          <p:nvPr userDrawn="1"/>
        </p:nvSpPr>
        <p:spPr>
          <a:xfrm>
            <a:off x="5196288" y="1987551"/>
            <a:ext cx="232006" cy="2320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latin typeface="+mj-lt"/>
                <a:cs typeface="Kanit SemiBold" pitchFamily="2" charset="-34"/>
              </a:rPr>
              <a:t>A</a:t>
            </a:r>
          </a:p>
        </p:txBody>
      </p:sp>
      <p:sp>
        <p:nvSpPr>
          <p:cNvPr id="13" name="Rectangle 12">
            <a:extLst>
              <a:ext uri="{FF2B5EF4-FFF2-40B4-BE49-F238E27FC236}">
                <a16:creationId xmlns="" xmlns:a16="http://schemas.microsoft.com/office/drawing/2014/main" id="{D5924572-C82D-90EE-7188-CD3D9C8D9D1E}"/>
              </a:ext>
            </a:extLst>
          </p:cNvPr>
          <p:cNvSpPr/>
          <p:nvPr userDrawn="1"/>
        </p:nvSpPr>
        <p:spPr>
          <a:xfrm>
            <a:off x="5568180" y="3233622"/>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2FF0017C-009D-64D7-0315-389F813CA246}"/>
              </a:ext>
            </a:extLst>
          </p:cNvPr>
          <p:cNvSpPr txBox="1"/>
          <p:nvPr userDrawn="1"/>
        </p:nvSpPr>
        <p:spPr>
          <a:xfrm>
            <a:off x="5471431" y="2972821"/>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Current slide</a:t>
            </a:r>
          </a:p>
        </p:txBody>
      </p:sp>
      <p:sp>
        <p:nvSpPr>
          <p:cNvPr id="16" name="Oval 15">
            <a:extLst>
              <a:ext uri="{FF2B5EF4-FFF2-40B4-BE49-F238E27FC236}">
                <a16:creationId xmlns="" xmlns:a16="http://schemas.microsoft.com/office/drawing/2014/main" id="{9594AD01-9BBC-7C23-AED1-EEF33DD0AD9E}"/>
              </a:ext>
            </a:extLst>
          </p:cNvPr>
          <p:cNvSpPr/>
          <p:nvPr userDrawn="1"/>
        </p:nvSpPr>
        <p:spPr>
          <a:xfrm>
            <a:off x="6005513" y="3420665"/>
            <a:ext cx="383684" cy="383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mj-lt"/>
                <a:cs typeface="Kanit SemiBold" pitchFamily="2" charset="-34"/>
              </a:rPr>
              <a:t>A</a:t>
            </a:r>
          </a:p>
        </p:txBody>
      </p:sp>
      <p:sp>
        <p:nvSpPr>
          <p:cNvPr id="17" name="Rectangle 16">
            <a:extLst>
              <a:ext uri="{FF2B5EF4-FFF2-40B4-BE49-F238E27FC236}">
                <a16:creationId xmlns="" xmlns:a16="http://schemas.microsoft.com/office/drawing/2014/main" id="{13129577-C8CF-E1F9-45B2-175CA0BB3827}"/>
              </a:ext>
            </a:extLst>
          </p:cNvPr>
          <p:cNvSpPr/>
          <p:nvPr userDrawn="1"/>
        </p:nvSpPr>
        <p:spPr>
          <a:xfrm>
            <a:off x="5568180" y="4712796"/>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9470FF3E-015E-C686-1F77-1CC1548D3F82}"/>
              </a:ext>
            </a:extLst>
          </p:cNvPr>
          <p:cNvSpPr txBox="1"/>
          <p:nvPr userDrawn="1"/>
        </p:nvSpPr>
        <p:spPr>
          <a:xfrm>
            <a:off x="5471431" y="4451995"/>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Next slide</a:t>
            </a:r>
          </a:p>
        </p:txBody>
      </p:sp>
      <p:sp>
        <p:nvSpPr>
          <p:cNvPr id="20" name="Oval 19">
            <a:extLst>
              <a:ext uri="{FF2B5EF4-FFF2-40B4-BE49-F238E27FC236}">
                <a16:creationId xmlns="" xmlns:a16="http://schemas.microsoft.com/office/drawing/2014/main" id="{DA9FFC83-9DF2-CB06-2B54-20C3C147CD47}"/>
              </a:ext>
            </a:extLst>
          </p:cNvPr>
          <p:cNvSpPr/>
          <p:nvPr userDrawn="1"/>
        </p:nvSpPr>
        <p:spPr>
          <a:xfrm>
            <a:off x="6966417" y="4972773"/>
            <a:ext cx="232006" cy="2320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latin typeface="+mj-lt"/>
                <a:cs typeface="Kanit SemiBold" pitchFamily="2" charset="-34"/>
              </a:rPr>
              <a:t>A</a:t>
            </a:r>
          </a:p>
        </p:txBody>
      </p:sp>
      <p:sp>
        <p:nvSpPr>
          <p:cNvPr id="21" name="Isosceles Triangle 20">
            <a:extLst>
              <a:ext uri="{FF2B5EF4-FFF2-40B4-BE49-F238E27FC236}">
                <a16:creationId xmlns="" xmlns:a16="http://schemas.microsoft.com/office/drawing/2014/main" id="{181FD243-015E-42A9-4B42-5150E87FE0D2}"/>
              </a:ext>
            </a:extLst>
          </p:cNvPr>
          <p:cNvSpPr/>
          <p:nvPr userDrawn="1"/>
        </p:nvSpPr>
        <p:spPr>
          <a:xfrm rot="5400000">
            <a:off x="7686527" y="2060813"/>
            <a:ext cx="246184" cy="99662"/>
          </a:xfrm>
          <a:prstGeom prst="triangle">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 xmlns:a16="http://schemas.microsoft.com/office/drawing/2014/main" id="{47651634-7382-0F99-CFC6-F7B446661AA2}"/>
              </a:ext>
            </a:extLst>
          </p:cNvPr>
          <p:cNvSpPr/>
          <p:nvPr userDrawn="1"/>
        </p:nvSpPr>
        <p:spPr>
          <a:xfrm rot="5400000">
            <a:off x="7686527" y="3558400"/>
            <a:ext cx="246184" cy="99662"/>
          </a:xfrm>
          <a:prstGeom prst="triangle">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 xmlns:a16="http://schemas.microsoft.com/office/drawing/2014/main" id="{6BAC14AC-BAE5-85CD-0B1F-B888EA9CA6A1}"/>
              </a:ext>
            </a:extLst>
          </p:cNvPr>
          <p:cNvSpPr/>
          <p:nvPr userDrawn="1"/>
        </p:nvSpPr>
        <p:spPr>
          <a:xfrm rot="5400000">
            <a:off x="7686527" y="5045361"/>
            <a:ext cx="246184" cy="99662"/>
          </a:xfrm>
          <a:prstGeom prst="triangle">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5581F570-6514-6DB1-1050-EF94E36CBB97}"/>
              </a:ext>
            </a:extLst>
          </p:cNvPr>
          <p:cNvSpPr/>
          <p:nvPr userDrawn="1"/>
        </p:nvSpPr>
        <p:spPr>
          <a:xfrm>
            <a:off x="8743178" y="1725403"/>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 xmlns:a16="http://schemas.microsoft.com/office/drawing/2014/main" id="{F6314935-345B-2D08-0292-569D8A7A0491}"/>
              </a:ext>
            </a:extLst>
          </p:cNvPr>
          <p:cNvSpPr txBox="1"/>
          <p:nvPr userDrawn="1"/>
        </p:nvSpPr>
        <p:spPr>
          <a:xfrm>
            <a:off x="8646429" y="1464602"/>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Previous slide</a:t>
            </a:r>
          </a:p>
        </p:txBody>
      </p:sp>
      <p:sp>
        <p:nvSpPr>
          <p:cNvPr id="38" name="Oval 37">
            <a:extLst>
              <a:ext uri="{FF2B5EF4-FFF2-40B4-BE49-F238E27FC236}">
                <a16:creationId xmlns="" xmlns:a16="http://schemas.microsoft.com/office/drawing/2014/main" id="{732474E8-8279-52BA-2CAB-94BB3EF2FA16}"/>
              </a:ext>
            </a:extLst>
          </p:cNvPr>
          <p:cNvSpPr/>
          <p:nvPr userDrawn="1"/>
        </p:nvSpPr>
        <p:spPr>
          <a:xfrm>
            <a:off x="8371286" y="1987551"/>
            <a:ext cx="232006" cy="2320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mj-lt"/>
                <a:cs typeface="Kanit SemiBold" pitchFamily="2" charset="-34"/>
              </a:rPr>
              <a:t>B</a:t>
            </a:r>
          </a:p>
        </p:txBody>
      </p:sp>
      <p:sp>
        <p:nvSpPr>
          <p:cNvPr id="39" name="Rectangle 38">
            <a:extLst>
              <a:ext uri="{FF2B5EF4-FFF2-40B4-BE49-F238E27FC236}">
                <a16:creationId xmlns="" xmlns:a16="http://schemas.microsoft.com/office/drawing/2014/main" id="{A5959496-B3E4-B35C-236B-A30A6A88708E}"/>
              </a:ext>
            </a:extLst>
          </p:cNvPr>
          <p:cNvSpPr/>
          <p:nvPr userDrawn="1"/>
        </p:nvSpPr>
        <p:spPr>
          <a:xfrm>
            <a:off x="8743178" y="3233622"/>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 xmlns:a16="http://schemas.microsoft.com/office/drawing/2014/main" id="{49D16D2B-78A6-7D09-9DFD-F7A4AF13EBB6}"/>
              </a:ext>
            </a:extLst>
          </p:cNvPr>
          <p:cNvSpPr txBox="1"/>
          <p:nvPr userDrawn="1"/>
        </p:nvSpPr>
        <p:spPr>
          <a:xfrm>
            <a:off x="8646429" y="2972821"/>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Current slide</a:t>
            </a:r>
          </a:p>
        </p:txBody>
      </p:sp>
      <p:sp>
        <p:nvSpPr>
          <p:cNvPr id="41" name="Oval 40">
            <a:extLst>
              <a:ext uri="{FF2B5EF4-FFF2-40B4-BE49-F238E27FC236}">
                <a16:creationId xmlns="" xmlns:a16="http://schemas.microsoft.com/office/drawing/2014/main" id="{DE1E09D8-2936-9DEF-454F-56C66B7A10B1}"/>
              </a:ext>
            </a:extLst>
          </p:cNvPr>
          <p:cNvSpPr/>
          <p:nvPr userDrawn="1"/>
        </p:nvSpPr>
        <p:spPr>
          <a:xfrm>
            <a:off x="9180511" y="3420665"/>
            <a:ext cx="383684" cy="383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cs typeface="Kanit SemiBold" pitchFamily="2" charset="-34"/>
              </a:rPr>
              <a:t>B</a:t>
            </a:r>
          </a:p>
        </p:txBody>
      </p:sp>
      <p:sp>
        <p:nvSpPr>
          <p:cNvPr id="42" name="Rectangle 41">
            <a:extLst>
              <a:ext uri="{FF2B5EF4-FFF2-40B4-BE49-F238E27FC236}">
                <a16:creationId xmlns="" xmlns:a16="http://schemas.microsoft.com/office/drawing/2014/main" id="{8A15D5CD-CF51-12CC-3094-55413B3B0D42}"/>
              </a:ext>
            </a:extLst>
          </p:cNvPr>
          <p:cNvSpPr/>
          <p:nvPr userDrawn="1"/>
        </p:nvSpPr>
        <p:spPr>
          <a:xfrm>
            <a:off x="8743178" y="4712796"/>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 xmlns:a16="http://schemas.microsoft.com/office/drawing/2014/main" id="{DF72DB00-D7E8-C92F-2DE5-CCADD1371E7E}"/>
              </a:ext>
            </a:extLst>
          </p:cNvPr>
          <p:cNvSpPr txBox="1"/>
          <p:nvPr userDrawn="1"/>
        </p:nvSpPr>
        <p:spPr>
          <a:xfrm>
            <a:off x="8646429" y="4451995"/>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Next slide</a:t>
            </a:r>
          </a:p>
        </p:txBody>
      </p:sp>
      <p:sp>
        <p:nvSpPr>
          <p:cNvPr id="44" name="Oval 43">
            <a:extLst>
              <a:ext uri="{FF2B5EF4-FFF2-40B4-BE49-F238E27FC236}">
                <a16:creationId xmlns="" xmlns:a16="http://schemas.microsoft.com/office/drawing/2014/main" id="{A5756FC6-E35C-2BBE-3EF5-691B4EA35E7C}"/>
              </a:ext>
            </a:extLst>
          </p:cNvPr>
          <p:cNvSpPr/>
          <p:nvPr userDrawn="1"/>
        </p:nvSpPr>
        <p:spPr>
          <a:xfrm>
            <a:off x="10141415" y="4972773"/>
            <a:ext cx="232006" cy="2320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mj-lt"/>
                <a:cs typeface="Kanit SemiBold" pitchFamily="2" charset="-34"/>
              </a:rPr>
              <a:t>B</a:t>
            </a:r>
          </a:p>
        </p:txBody>
      </p:sp>
    </p:spTree>
    <p:extLst>
      <p:ext uri="{BB962C8B-B14F-4D97-AF65-F5344CB8AC3E}">
        <p14:creationId xmlns:p14="http://schemas.microsoft.com/office/powerpoint/2010/main" val="2787985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ERSONAL USE">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A7F8EE0-7A17-70CC-5DCF-7E4B8DCBA9BC}"/>
              </a:ext>
            </a:extLst>
          </p:cNvPr>
          <p:cNvSpPr txBox="1"/>
          <p:nvPr userDrawn="1"/>
        </p:nvSpPr>
        <p:spPr>
          <a:xfrm>
            <a:off x="1760039" y="2103961"/>
            <a:ext cx="4196261" cy="461665"/>
          </a:xfrm>
          <a:prstGeom prst="rect">
            <a:avLst/>
          </a:prstGeom>
          <a:noFill/>
        </p:spPr>
        <p:txBody>
          <a:bodyPr wrap="square" rtlCol="0">
            <a:spAutoFit/>
          </a:bodyPr>
          <a:lstStyle/>
          <a:p>
            <a:r>
              <a:rPr lang="en-US" sz="2400" dirty="0">
                <a:solidFill>
                  <a:schemeClr val="bg1"/>
                </a:solidFill>
                <a:cs typeface="Poppins SemiBold" panose="00000700000000000000" pitchFamily="2" charset="0"/>
              </a:rPr>
              <a:t>This template is</a:t>
            </a:r>
            <a:endParaRPr lang="en-US" sz="28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endParaRPr>
          </a:p>
        </p:txBody>
      </p:sp>
      <p:sp>
        <p:nvSpPr>
          <p:cNvPr id="3" name="TextBox 2">
            <a:extLst>
              <a:ext uri="{FF2B5EF4-FFF2-40B4-BE49-F238E27FC236}">
                <a16:creationId xmlns="" xmlns:a16="http://schemas.microsoft.com/office/drawing/2014/main" id="{260FA52D-937A-B7A8-CD86-588EF0B5156F}"/>
              </a:ext>
            </a:extLst>
          </p:cNvPr>
          <p:cNvSpPr txBox="1"/>
          <p:nvPr userDrawn="1"/>
        </p:nvSpPr>
        <p:spPr>
          <a:xfrm>
            <a:off x="7511877" y="2789871"/>
            <a:ext cx="3047991" cy="400110"/>
          </a:xfrm>
          <a:prstGeom prst="rect">
            <a:avLst/>
          </a:prstGeom>
          <a:noFill/>
        </p:spPr>
        <p:txBody>
          <a:bodyPr wrap="square" rtlCol="0">
            <a:spAutoFit/>
          </a:bodyPr>
          <a:lstStyle/>
          <a:p>
            <a:r>
              <a:rPr lang="en-US" sz="2000" dirty="0">
                <a:solidFill>
                  <a:schemeClr val="bg1"/>
                </a:solidFill>
                <a:latin typeface="Poppins SemiBold" panose="00000700000000000000" pitchFamily="2" charset="0"/>
                <a:cs typeface="Poppins SemiBold" panose="00000700000000000000" pitchFamily="2" charset="0"/>
              </a:rPr>
              <a:t>Do not (re)sell</a:t>
            </a:r>
          </a:p>
        </p:txBody>
      </p:sp>
      <p:sp>
        <p:nvSpPr>
          <p:cNvPr id="4" name="TextBox 3">
            <a:extLst>
              <a:ext uri="{FF2B5EF4-FFF2-40B4-BE49-F238E27FC236}">
                <a16:creationId xmlns="" xmlns:a16="http://schemas.microsoft.com/office/drawing/2014/main" id="{9857F2EC-C0D0-5C0A-B665-56DF5FE8AB54}"/>
              </a:ext>
            </a:extLst>
          </p:cNvPr>
          <p:cNvSpPr txBox="1"/>
          <p:nvPr userDrawn="1"/>
        </p:nvSpPr>
        <p:spPr>
          <a:xfrm>
            <a:off x="1760039" y="2627181"/>
            <a:ext cx="4196261" cy="1200329"/>
          </a:xfrm>
          <a:prstGeom prst="rect">
            <a:avLst/>
          </a:prstGeom>
          <a:noFill/>
        </p:spPr>
        <p:txBody>
          <a:bodyPr wrap="square" rtlCol="0">
            <a:spAutoFit/>
          </a:bodyPr>
          <a:lstStyle/>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FREE FOR </a:t>
            </a:r>
          </a:p>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PERSONAL USE </a:t>
            </a:r>
          </a:p>
        </p:txBody>
      </p:sp>
      <p:grpSp>
        <p:nvGrpSpPr>
          <p:cNvPr id="5" name="Group 4">
            <a:extLst>
              <a:ext uri="{FF2B5EF4-FFF2-40B4-BE49-F238E27FC236}">
                <a16:creationId xmlns="" xmlns:a16="http://schemas.microsoft.com/office/drawing/2014/main" id="{12F0A903-D9E8-29CF-E804-38FACF327472}"/>
              </a:ext>
            </a:extLst>
          </p:cNvPr>
          <p:cNvGrpSpPr/>
          <p:nvPr userDrawn="1"/>
        </p:nvGrpSpPr>
        <p:grpSpPr>
          <a:xfrm>
            <a:off x="6924812" y="2779678"/>
            <a:ext cx="425140" cy="425138"/>
            <a:chOff x="8137889" y="2285726"/>
            <a:chExt cx="425140" cy="425138"/>
          </a:xfrm>
        </p:grpSpPr>
        <p:sp>
          <p:nvSpPr>
            <p:cNvPr id="6" name="Oval 5">
              <a:extLst>
                <a:ext uri="{FF2B5EF4-FFF2-40B4-BE49-F238E27FC236}">
                  <a16:creationId xmlns="" xmlns:a16="http://schemas.microsoft.com/office/drawing/2014/main" id="{CF21DA6A-2592-A269-BAC2-F470138AFDDD}"/>
                </a:ext>
              </a:extLst>
            </p:cNvPr>
            <p:cNvSpPr/>
            <p:nvPr/>
          </p:nvSpPr>
          <p:spPr>
            <a:xfrm>
              <a:off x="8137889" y="2285726"/>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 xmlns:a16="http://schemas.microsoft.com/office/drawing/2014/main" id="{9A959417-AC52-CCE5-76CE-68B8781B6A3A}"/>
                </a:ext>
              </a:extLst>
            </p:cNvPr>
            <p:cNvSpPr/>
            <p:nvPr/>
          </p:nvSpPr>
          <p:spPr>
            <a:xfrm>
              <a:off x="8168049" y="2313564"/>
              <a:ext cx="364819" cy="364819"/>
            </a:xfrm>
            <a:prstGeom prst="mathMultiply">
              <a:avLst>
                <a:gd name="adj1" fmla="val 15385"/>
              </a:avLst>
            </a:prstGeom>
            <a:gradFill>
              <a:gsLst>
                <a:gs pos="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 xmlns:a16="http://schemas.microsoft.com/office/drawing/2014/main" id="{C16DA562-DB99-A90B-0EC9-0D7F0F93B81D}"/>
              </a:ext>
            </a:extLst>
          </p:cNvPr>
          <p:cNvSpPr txBox="1"/>
          <p:nvPr userDrawn="1"/>
        </p:nvSpPr>
        <p:spPr>
          <a:xfrm>
            <a:off x="1734639" y="3681545"/>
            <a:ext cx="4196261" cy="1107996"/>
          </a:xfrm>
          <a:prstGeom prst="rect">
            <a:avLst/>
          </a:prstGeom>
          <a:noFill/>
        </p:spPr>
        <p:txBody>
          <a:bodyPr wrap="square" rtlCol="0">
            <a:spAutoFit/>
          </a:bodyPr>
          <a:lstStyle/>
          <a:p>
            <a:r>
              <a:rPr lang="en-US" sz="6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ONLY.</a:t>
            </a:r>
            <a:endParaRPr lang="en-US" sz="60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endParaRPr>
          </a:p>
        </p:txBody>
      </p:sp>
      <p:sp>
        <p:nvSpPr>
          <p:cNvPr id="9" name="TextBox 8">
            <a:extLst>
              <a:ext uri="{FF2B5EF4-FFF2-40B4-BE49-F238E27FC236}">
                <a16:creationId xmlns="" xmlns:a16="http://schemas.microsoft.com/office/drawing/2014/main" id="{9DFA5CB8-C619-27EC-6171-D45FF26D6B13}"/>
              </a:ext>
            </a:extLst>
          </p:cNvPr>
          <p:cNvSpPr txBox="1"/>
          <p:nvPr userDrawn="1"/>
        </p:nvSpPr>
        <p:spPr>
          <a:xfrm>
            <a:off x="7511877" y="3450665"/>
            <a:ext cx="3047991" cy="400110"/>
          </a:xfrm>
          <a:prstGeom prst="rect">
            <a:avLst/>
          </a:prstGeom>
          <a:noFill/>
        </p:spPr>
        <p:txBody>
          <a:bodyPr wrap="square" rtlCol="0">
            <a:spAutoFit/>
          </a:bodyPr>
          <a:lstStyle/>
          <a:p>
            <a:r>
              <a:rPr lang="en-US" sz="2000" dirty="0">
                <a:solidFill>
                  <a:schemeClr val="bg1"/>
                </a:solidFill>
                <a:latin typeface="Poppins SemiBold" panose="00000700000000000000" pitchFamily="2" charset="0"/>
                <a:cs typeface="Poppins SemiBold" panose="00000700000000000000" pitchFamily="2" charset="0"/>
              </a:rPr>
              <a:t>Do not (re)distribute</a:t>
            </a:r>
          </a:p>
        </p:txBody>
      </p:sp>
      <p:grpSp>
        <p:nvGrpSpPr>
          <p:cNvPr id="10" name="Group 9">
            <a:extLst>
              <a:ext uri="{FF2B5EF4-FFF2-40B4-BE49-F238E27FC236}">
                <a16:creationId xmlns="" xmlns:a16="http://schemas.microsoft.com/office/drawing/2014/main" id="{4DE6B5E9-A142-FB1D-0996-CD58598FA718}"/>
              </a:ext>
            </a:extLst>
          </p:cNvPr>
          <p:cNvGrpSpPr/>
          <p:nvPr userDrawn="1"/>
        </p:nvGrpSpPr>
        <p:grpSpPr>
          <a:xfrm>
            <a:off x="6924812" y="3440472"/>
            <a:ext cx="425140" cy="425138"/>
            <a:chOff x="8137889" y="2285726"/>
            <a:chExt cx="425140" cy="425138"/>
          </a:xfrm>
        </p:grpSpPr>
        <p:sp>
          <p:nvSpPr>
            <p:cNvPr id="11" name="Oval 10">
              <a:extLst>
                <a:ext uri="{FF2B5EF4-FFF2-40B4-BE49-F238E27FC236}">
                  <a16:creationId xmlns="" xmlns:a16="http://schemas.microsoft.com/office/drawing/2014/main" id="{F5C506FF-CAA4-37BC-6D07-9F07509BB20F}"/>
                </a:ext>
              </a:extLst>
            </p:cNvPr>
            <p:cNvSpPr/>
            <p:nvPr/>
          </p:nvSpPr>
          <p:spPr>
            <a:xfrm>
              <a:off x="8137889" y="2285726"/>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 xmlns:a16="http://schemas.microsoft.com/office/drawing/2014/main" id="{60016C78-017E-F71C-81BE-53B4DC381F65}"/>
                </a:ext>
              </a:extLst>
            </p:cNvPr>
            <p:cNvSpPr/>
            <p:nvPr/>
          </p:nvSpPr>
          <p:spPr>
            <a:xfrm>
              <a:off x="8168049" y="2313564"/>
              <a:ext cx="364819" cy="364819"/>
            </a:xfrm>
            <a:prstGeom prst="mathMultiply">
              <a:avLst>
                <a:gd name="adj1" fmla="val 15385"/>
              </a:avLst>
            </a:prstGeom>
            <a:gradFill>
              <a:gsLst>
                <a:gs pos="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 xmlns:a16="http://schemas.microsoft.com/office/drawing/2014/main" id="{A6CBCA9E-213A-82B4-D69B-5B0CEE5DE72D}"/>
              </a:ext>
            </a:extLst>
          </p:cNvPr>
          <p:cNvCxnSpPr>
            <a:cxnSpLocks/>
          </p:cNvCxnSpPr>
          <p:nvPr userDrawn="1"/>
        </p:nvCxnSpPr>
        <p:spPr>
          <a:xfrm>
            <a:off x="6125028" y="2140521"/>
            <a:ext cx="0" cy="2382314"/>
          </a:xfrm>
          <a:prstGeom prst="line">
            <a:avLst/>
          </a:prstGeom>
          <a:ln>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043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E1A9EAD-C302-A483-9F9A-B963F6AA3B83}"/>
              </a:ext>
            </a:extLst>
          </p:cNvPr>
          <p:cNvSpPr txBox="1"/>
          <p:nvPr userDrawn="1"/>
        </p:nvSpPr>
        <p:spPr>
          <a:xfrm>
            <a:off x="1760039" y="2480676"/>
            <a:ext cx="4196261" cy="1200329"/>
          </a:xfrm>
          <a:prstGeom prst="rect">
            <a:avLst/>
          </a:prstGeom>
          <a:noFill/>
        </p:spPr>
        <p:txBody>
          <a:bodyPr wrap="square" rtlCol="0">
            <a:spAutoFit/>
          </a:bodyPr>
          <a:lstStyle/>
          <a:p>
            <a:r>
              <a:rPr lang="en-US" sz="2400" dirty="0">
                <a:solidFill>
                  <a:schemeClr val="bg1"/>
                </a:solidFill>
                <a:cs typeface="Poppins SemiBold" panose="00000700000000000000" pitchFamily="2" charset="0"/>
              </a:rPr>
              <a:t>If you have any </a:t>
            </a:r>
          </a:p>
          <a:p>
            <a:r>
              <a:rPr lang="en-US" sz="2400" dirty="0">
                <a:solidFill>
                  <a:schemeClr val="bg1"/>
                </a:solidFill>
                <a:cs typeface="Poppins SemiBold" panose="00000700000000000000" pitchFamily="2" charset="0"/>
              </a:rPr>
              <a:t>questions / problems ,</a:t>
            </a:r>
          </a:p>
          <a:p>
            <a:r>
              <a:rPr lang="en-US" sz="2400" dirty="0">
                <a:solidFill>
                  <a:schemeClr val="bg1"/>
                </a:solidFill>
                <a:cs typeface="Poppins SemiBold" panose="00000700000000000000" pitchFamily="2" charset="0"/>
              </a:rPr>
              <a:t>Please let me know.</a:t>
            </a:r>
          </a:p>
        </p:txBody>
      </p:sp>
      <p:cxnSp>
        <p:nvCxnSpPr>
          <p:cNvPr id="4" name="Straight Connector 3">
            <a:extLst>
              <a:ext uri="{FF2B5EF4-FFF2-40B4-BE49-F238E27FC236}">
                <a16:creationId xmlns="" xmlns:a16="http://schemas.microsoft.com/office/drawing/2014/main" id="{37A7BDEA-CDED-E244-5089-4350E10DC1F5}"/>
              </a:ext>
            </a:extLst>
          </p:cNvPr>
          <p:cNvCxnSpPr>
            <a:cxnSpLocks/>
          </p:cNvCxnSpPr>
          <p:nvPr userDrawn="1"/>
        </p:nvCxnSpPr>
        <p:spPr>
          <a:xfrm>
            <a:off x="6125028" y="2140521"/>
            <a:ext cx="0" cy="2382314"/>
          </a:xfrm>
          <a:prstGeom prst="line">
            <a:avLst/>
          </a:prstGeom>
          <a:ln>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 xmlns:a16="http://schemas.microsoft.com/office/drawing/2014/main" id="{606DEB16-DB88-36D9-314B-6CAAF2D0C941}"/>
              </a:ext>
            </a:extLst>
          </p:cNvPr>
          <p:cNvGrpSpPr/>
          <p:nvPr userDrawn="1"/>
        </p:nvGrpSpPr>
        <p:grpSpPr>
          <a:xfrm>
            <a:off x="1760039" y="3882918"/>
            <a:ext cx="425140" cy="425138"/>
            <a:chOff x="1760039" y="4310266"/>
            <a:chExt cx="425140" cy="425138"/>
          </a:xfrm>
        </p:grpSpPr>
        <p:sp>
          <p:nvSpPr>
            <p:cNvPr id="7" name="Oval 6">
              <a:extLst>
                <a:ext uri="{FF2B5EF4-FFF2-40B4-BE49-F238E27FC236}">
                  <a16:creationId xmlns="" xmlns:a16="http://schemas.microsoft.com/office/drawing/2014/main" id="{6ABCB756-44B9-149A-22D1-9FF7BB888CBA}"/>
                </a:ext>
              </a:extLst>
            </p:cNvPr>
            <p:cNvSpPr/>
            <p:nvPr/>
          </p:nvSpPr>
          <p:spPr>
            <a:xfrm>
              <a:off x="1760039" y="4310266"/>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aphic 16">
              <a:extLst>
                <a:ext uri="{FF2B5EF4-FFF2-40B4-BE49-F238E27FC236}">
                  <a16:creationId xmlns="" xmlns:a16="http://schemas.microsoft.com/office/drawing/2014/main" id="{AAE816FA-241C-C577-CFD8-A8F2E170A3D4}"/>
                </a:ext>
              </a:extLst>
            </p:cNvPr>
            <p:cNvGrpSpPr/>
            <p:nvPr/>
          </p:nvGrpSpPr>
          <p:grpSpPr>
            <a:xfrm>
              <a:off x="1866234" y="4443150"/>
              <a:ext cx="212750" cy="159369"/>
              <a:chOff x="2185178" y="4698844"/>
              <a:chExt cx="425499" cy="318737"/>
            </a:xfrm>
            <a:gradFill flip="none" rotWithShape="1">
              <a:gsLst>
                <a:gs pos="0">
                  <a:schemeClr val="accent1"/>
                </a:gs>
                <a:gs pos="100000">
                  <a:schemeClr val="accent2"/>
                </a:gs>
              </a:gsLst>
              <a:lin ang="18900000" scaled="1"/>
              <a:tileRect/>
            </a:gradFill>
          </p:grpSpPr>
          <p:sp>
            <p:nvSpPr>
              <p:cNvPr id="9" name="Freeform: Shape 8">
                <a:extLst>
                  <a:ext uri="{FF2B5EF4-FFF2-40B4-BE49-F238E27FC236}">
                    <a16:creationId xmlns="" xmlns:a16="http://schemas.microsoft.com/office/drawing/2014/main" id="{FD8DFBF3-94E4-3205-7512-052358457795}"/>
                  </a:ext>
                </a:extLst>
              </p:cNvPr>
              <p:cNvSpPr/>
              <p:nvPr/>
            </p:nvSpPr>
            <p:spPr>
              <a:xfrm>
                <a:off x="2185178" y="4788250"/>
                <a:ext cx="425362" cy="229331"/>
              </a:xfrm>
              <a:custGeom>
                <a:avLst/>
                <a:gdLst>
                  <a:gd name="connsiteX0" fmla="*/ 0 w 425362"/>
                  <a:gd name="connsiteY0" fmla="*/ 195364 h 229331"/>
                  <a:gd name="connsiteX1" fmla="*/ 0 w 425362"/>
                  <a:gd name="connsiteY1" fmla="*/ 111 h 229331"/>
                  <a:gd name="connsiteX2" fmla="*/ 1887 w 425362"/>
                  <a:gd name="connsiteY2" fmla="*/ 888 h 229331"/>
                  <a:gd name="connsiteX3" fmla="*/ 174607 w 425362"/>
                  <a:gd name="connsiteY3" fmla="*/ 115998 h 229331"/>
                  <a:gd name="connsiteX4" fmla="*/ 250644 w 425362"/>
                  <a:gd name="connsiteY4" fmla="*/ 116220 h 229331"/>
                  <a:gd name="connsiteX5" fmla="*/ 421144 w 425362"/>
                  <a:gd name="connsiteY5" fmla="*/ 2664 h 229331"/>
                  <a:gd name="connsiteX6" fmla="*/ 425362 w 425362"/>
                  <a:gd name="connsiteY6" fmla="*/ 0 h 229331"/>
                  <a:gd name="connsiteX7" fmla="*/ 425362 w 425362"/>
                  <a:gd name="connsiteY7" fmla="*/ 3441 h 229331"/>
                  <a:gd name="connsiteX8" fmla="*/ 425362 w 425362"/>
                  <a:gd name="connsiteY8" fmla="*/ 189481 h 229331"/>
                  <a:gd name="connsiteX9" fmla="*/ 424141 w 425362"/>
                  <a:gd name="connsiteY9" fmla="*/ 199693 h 229331"/>
                  <a:gd name="connsiteX10" fmla="*/ 384069 w 425362"/>
                  <a:gd name="connsiteY10" fmla="*/ 229331 h 229331"/>
                  <a:gd name="connsiteX11" fmla="*/ 214124 w 425362"/>
                  <a:gd name="connsiteY11" fmla="*/ 229331 h 229331"/>
                  <a:gd name="connsiteX12" fmla="*/ 41293 w 425362"/>
                  <a:gd name="connsiteY12" fmla="*/ 229331 h 229331"/>
                  <a:gd name="connsiteX13" fmla="*/ 11766 w 425362"/>
                  <a:gd name="connsiteY13" fmla="*/ 218120 h 229331"/>
                  <a:gd name="connsiteX14" fmla="*/ 0 w 425362"/>
                  <a:gd name="connsiteY14" fmla="*/ 195364 h 22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5362" h="229331">
                    <a:moveTo>
                      <a:pt x="0" y="195364"/>
                    </a:moveTo>
                    <a:cubicBezTo>
                      <a:pt x="0" y="130317"/>
                      <a:pt x="0" y="65269"/>
                      <a:pt x="0" y="111"/>
                    </a:cubicBezTo>
                    <a:cubicBezTo>
                      <a:pt x="666" y="333"/>
                      <a:pt x="1332" y="555"/>
                      <a:pt x="1887" y="888"/>
                    </a:cubicBezTo>
                    <a:cubicBezTo>
                      <a:pt x="59497" y="39295"/>
                      <a:pt x="116997" y="77702"/>
                      <a:pt x="174607" y="115998"/>
                    </a:cubicBezTo>
                    <a:cubicBezTo>
                      <a:pt x="199694" y="132759"/>
                      <a:pt x="225668" y="132870"/>
                      <a:pt x="250644" y="116220"/>
                    </a:cubicBezTo>
                    <a:cubicBezTo>
                      <a:pt x="307477" y="78479"/>
                      <a:pt x="364311" y="40516"/>
                      <a:pt x="421144" y="2664"/>
                    </a:cubicBezTo>
                    <a:cubicBezTo>
                      <a:pt x="422365" y="1887"/>
                      <a:pt x="423586" y="1110"/>
                      <a:pt x="425362" y="0"/>
                    </a:cubicBezTo>
                    <a:cubicBezTo>
                      <a:pt x="425362" y="1554"/>
                      <a:pt x="425362" y="2442"/>
                      <a:pt x="425362" y="3441"/>
                    </a:cubicBezTo>
                    <a:cubicBezTo>
                      <a:pt x="425362" y="65491"/>
                      <a:pt x="425362" y="127542"/>
                      <a:pt x="425362" y="189481"/>
                    </a:cubicBezTo>
                    <a:cubicBezTo>
                      <a:pt x="425362" y="192922"/>
                      <a:pt x="424918" y="196474"/>
                      <a:pt x="424141" y="199693"/>
                    </a:cubicBezTo>
                    <a:cubicBezTo>
                      <a:pt x="419590" y="217898"/>
                      <a:pt x="404161" y="229331"/>
                      <a:pt x="384069" y="229331"/>
                    </a:cubicBezTo>
                    <a:cubicBezTo>
                      <a:pt x="327458" y="229331"/>
                      <a:pt x="270846" y="229331"/>
                      <a:pt x="214124" y="229331"/>
                    </a:cubicBezTo>
                    <a:cubicBezTo>
                      <a:pt x="156514" y="229331"/>
                      <a:pt x="98903" y="229331"/>
                      <a:pt x="41293" y="229331"/>
                    </a:cubicBezTo>
                    <a:cubicBezTo>
                      <a:pt x="29971" y="229331"/>
                      <a:pt x="20091" y="226001"/>
                      <a:pt x="11766" y="218120"/>
                    </a:cubicBezTo>
                    <a:cubicBezTo>
                      <a:pt x="5328" y="211904"/>
                      <a:pt x="1998" y="204022"/>
                      <a:pt x="0" y="195364"/>
                    </a:cubicBezTo>
                    <a:close/>
                  </a:path>
                </a:pathLst>
              </a:custGeom>
              <a:grpFill/>
              <a:ln w="1094"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E97E5B69-C34F-5694-1D24-8D8ED207FDC4}"/>
                  </a:ext>
                </a:extLst>
              </p:cNvPr>
              <p:cNvSpPr/>
              <p:nvPr/>
            </p:nvSpPr>
            <p:spPr>
              <a:xfrm>
                <a:off x="2185178" y="4698844"/>
                <a:ext cx="425499" cy="193332"/>
              </a:xfrm>
              <a:custGeom>
                <a:avLst/>
                <a:gdLst>
                  <a:gd name="connsiteX0" fmla="*/ 0 w 425499"/>
                  <a:gd name="connsiteY0" fmla="*/ 33905 h 193332"/>
                  <a:gd name="connsiteX1" fmla="*/ 2109 w 425499"/>
                  <a:gd name="connsiteY1" fmla="*/ 26801 h 193332"/>
                  <a:gd name="connsiteX2" fmla="*/ 39739 w 425499"/>
                  <a:gd name="connsiteY2" fmla="*/ 49 h 193332"/>
                  <a:gd name="connsiteX3" fmla="*/ 64271 w 425499"/>
                  <a:gd name="connsiteY3" fmla="*/ 49 h 193332"/>
                  <a:gd name="connsiteX4" fmla="*/ 383736 w 425499"/>
                  <a:gd name="connsiteY4" fmla="*/ 49 h 193332"/>
                  <a:gd name="connsiteX5" fmla="*/ 415261 w 425499"/>
                  <a:gd name="connsiteY5" fmla="*/ 13148 h 193332"/>
                  <a:gd name="connsiteX6" fmla="*/ 408712 w 425499"/>
                  <a:gd name="connsiteY6" fmla="*/ 70425 h 193332"/>
                  <a:gd name="connsiteX7" fmla="*/ 330677 w 425499"/>
                  <a:gd name="connsiteY7" fmla="*/ 122485 h 193332"/>
                  <a:gd name="connsiteX8" fmla="*/ 237768 w 425499"/>
                  <a:gd name="connsiteY8" fmla="*/ 184424 h 193332"/>
                  <a:gd name="connsiteX9" fmla="*/ 187705 w 425499"/>
                  <a:gd name="connsiteY9" fmla="*/ 184424 h 193332"/>
                  <a:gd name="connsiteX10" fmla="*/ 23977 w 425499"/>
                  <a:gd name="connsiteY10" fmla="*/ 75309 h 193332"/>
                  <a:gd name="connsiteX11" fmla="*/ 0 w 425499"/>
                  <a:gd name="connsiteY11" fmla="*/ 44672 h 193332"/>
                  <a:gd name="connsiteX12" fmla="*/ 0 w 425499"/>
                  <a:gd name="connsiteY12" fmla="*/ 33905 h 19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499" h="193332">
                    <a:moveTo>
                      <a:pt x="0" y="33905"/>
                    </a:moveTo>
                    <a:cubicBezTo>
                      <a:pt x="666" y="31574"/>
                      <a:pt x="1332" y="29132"/>
                      <a:pt x="2109" y="26801"/>
                    </a:cubicBezTo>
                    <a:cubicBezTo>
                      <a:pt x="7548" y="10706"/>
                      <a:pt x="22090" y="271"/>
                      <a:pt x="39739" y="49"/>
                    </a:cubicBezTo>
                    <a:cubicBezTo>
                      <a:pt x="47953" y="-62"/>
                      <a:pt x="56056" y="49"/>
                      <a:pt x="64271" y="49"/>
                    </a:cubicBezTo>
                    <a:cubicBezTo>
                      <a:pt x="170722" y="49"/>
                      <a:pt x="277285" y="49"/>
                      <a:pt x="383736" y="49"/>
                    </a:cubicBezTo>
                    <a:cubicBezTo>
                      <a:pt x="396168" y="49"/>
                      <a:pt x="406825" y="3712"/>
                      <a:pt x="415261" y="13148"/>
                    </a:cubicBezTo>
                    <a:cubicBezTo>
                      <a:pt x="431134" y="30797"/>
                      <a:pt x="428248" y="57105"/>
                      <a:pt x="408712" y="70425"/>
                    </a:cubicBezTo>
                    <a:cubicBezTo>
                      <a:pt x="382848" y="87963"/>
                      <a:pt x="356762" y="105169"/>
                      <a:pt x="330677" y="122485"/>
                    </a:cubicBezTo>
                    <a:cubicBezTo>
                      <a:pt x="299707" y="143131"/>
                      <a:pt x="268737" y="163778"/>
                      <a:pt x="237768" y="184424"/>
                    </a:cubicBezTo>
                    <a:cubicBezTo>
                      <a:pt x="220007" y="196302"/>
                      <a:pt x="205577" y="196302"/>
                      <a:pt x="187705" y="184424"/>
                    </a:cubicBezTo>
                    <a:cubicBezTo>
                      <a:pt x="133203" y="148016"/>
                      <a:pt x="78701" y="111496"/>
                      <a:pt x="23977" y="75309"/>
                    </a:cubicBezTo>
                    <a:cubicBezTo>
                      <a:pt x="12210" y="67650"/>
                      <a:pt x="2886" y="58881"/>
                      <a:pt x="0" y="44672"/>
                    </a:cubicBezTo>
                    <a:cubicBezTo>
                      <a:pt x="0" y="41120"/>
                      <a:pt x="0" y="37457"/>
                      <a:pt x="0" y="33905"/>
                    </a:cubicBezTo>
                    <a:close/>
                  </a:path>
                </a:pathLst>
              </a:custGeom>
              <a:grpFill/>
              <a:ln w="1094" cap="flat">
                <a:noFill/>
                <a:prstDash val="solid"/>
                <a:miter/>
              </a:ln>
            </p:spPr>
            <p:txBody>
              <a:bodyPr rtlCol="0" anchor="ctr"/>
              <a:lstStyle/>
              <a:p>
                <a:endParaRPr lang="en-US"/>
              </a:p>
            </p:txBody>
          </p:sp>
        </p:grpSp>
      </p:grpSp>
      <p:sp>
        <p:nvSpPr>
          <p:cNvPr id="11" name="TextBox 10">
            <a:extLst>
              <a:ext uri="{FF2B5EF4-FFF2-40B4-BE49-F238E27FC236}">
                <a16:creationId xmlns="" xmlns:a16="http://schemas.microsoft.com/office/drawing/2014/main" id="{CE14C9FB-E192-9019-ECE0-9F1E4E64CAE0}"/>
              </a:ext>
            </a:extLst>
          </p:cNvPr>
          <p:cNvSpPr txBox="1"/>
          <p:nvPr userDrawn="1"/>
        </p:nvSpPr>
        <p:spPr>
          <a:xfrm>
            <a:off x="6924812" y="2927882"/>
            <a:ext cx="4196261" cy="646331"/>
          </a:xfrm>
          <a:prstGeom prst="rect">
            <a:avLst/>
          </a:prstGeom>
          <a:noFill/>
        </p:spPr>
        <p:txBody>
          <a:bodyPr wrap="square" rtlCol="0">
            <a:spAutoFit/>
          </a:bodyPr>
          <a:lstStyle/>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Follow us</a:t>
            </a:r>
          </a:p>
        </p:txBody>
      </p:sp>
      <p:grpSp>
        <p:nvGrpSpPr>
          <p:cNvPr id="22" name="Group 21">
            <a:extLst>
              <a:ext uri="{FF2B5EF4-FFF2-40B4-BE49-F238E27FC236}">
                <a16:creationId xmlns="" xmlns:a16="http://schemas.microsoft.com/office/drawing/2014/main" id="{48FCC1AE-28DE-0B80-7202-D3A5090AEA63}"/>
              </a:ext>
            </a:extLst>
          </p:cNvPr>
          <p:cNvGrpSpPr/>
          <p:nvPr userDrawn="1"/>
        </p:nvGrpSpPr>
        <p:grpSpPr>
          <a:xfrm>
            <a:off x="9278649" y="2370550"/>
            <a:ext cx="907309" cy="763026"/>
            <a:chOff x="9259423" y="1893398"/>
            <a:chExt cx="907309" cy="763026"/>
          </a:xfrm>
        </p:grpSpPr>
        <p:sp>
          <p:nvSpPr>
            <p:cNvPr id="23" name="Freeform: Shape 22">
              <a:extLst>
                <a:ext uri="{FF2B5EF4-FFF2-40B4-BE49-F238E27FC236}">
                  <a16:creationId xmlns="" xmlns:a16="http://schemas.microsoft.com/office/drawing/2014/main" id="{A5FF6CCF-787B-13A3-00F1-6E82D73DD7DA}"/>
                </a:ext>
              </a:extLst>
            </p:cNvPr>
            <p:cNvSpPr/>
            <p:nvPr/>
          </p:nvSpPr>
          <p:spPr>
            <a:xfrm rot="13850337">
              <a:off x="9331565" y="1821256"/>
              <a:ext cx="763026" cy="907309"/>
            </a:xfrm>
            <a:custGeom>
              <a:avLst/>
              <a:gdLst>
                <a:gd name="connsiteX0" fmla="*/ 677319 w 763026"/>
                <a:gd name="connsiteY0" fmla="*/ 766715 h 907309"/>
                <a:gd name="connsiteX1" fmla="*/ 140594 w 763026"/>
                <a:gd name="connsiteY1" fmla="*/ 821603 h 907309"/>
                <a:gd name="connsiteX2" fmla="*/ 85707 w 763026"/>
                <a:gd name="connsiteY2" fmla="*/ 284877 h 907309"/>
                <a:gd name="connsiteX3" fmla="*/ 202730 w 763026"/>
                <a:gd name="connsiteY3" fmla="*/ 188668 h 907309"/>
                <a:gd name="connsiteX4" fmla="*/ 253605 w 763026"/>
                <a:gd name="connsiteY4" fmla="*/ 167755 h 907309"/>
                <a:gd name="connsiteX5" fmla="*/ 350903 w 763026"/>
                <a:gd name="connsiteY5" fmla="*/ 0 h 907309"/>
                <a:gd name="connsiteX6" fmla="*/ 437872 w 763026"/>
                <a:gd name="connsiteY6" fmla="*/ 149948 h 907309"/>
                <a:gd name="connsiteX7" fmla="*/ 488359 w 763026"/>
                <a:gd name="connsiteY7" fmla="*/ 159459 h 907309"/>
                <a:gd name="connsiteX8" fmla="*/ 622432 w 763026"/>
                <a:gd name="connsiteY8" fmla="*/ 229989 h 907309"/>
                <a:gd name="connsiteX9" fmla="*/ 677319 w 763026"/>
                <a:gd name="connsiteY9" fmla="*/ 766715 h 90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026" h="907309">
                  <a:moveTo>
                    <a:pt x="677319" y="766715"/>
                  </a:moveTo>
                  <a:cubicBezTo>
                    <a:pt x="544263" y="930085"/>
                    <a:pt x="303962" y="954658"/>
                    <a:pt x="140594" y="821603"/>
                  </a:cubicBezTo>
                  <a:cubicBezTo>
                    <a:pt x="-22775" y="688547"/>
                    <a:pt x="-47349" y="448247"/>
                    <a:pt x="85707" y="284877"/>
                  </a:cubicBezTo>
                  <a:cubicBezTo>
                    <a:pt x="118971" y="244035"/>
                    <a:pt x="158938" y="211867"/>
                    <a:pt x="202730" y="188668"/>
                  </a:cubicBezTo>
                  <a:lnTo>
                    <a:pt x="253605" y="167755"/>
                  </a:lnTo>
                  <a:lnTo>
                    <a:pt x="350903" y="0"/>
                  </a:lnTo>
                  <a:lnTo>
                    <a:pt x="437872" y="149948"/>
                  </a:lnTo>
                  <a:lnTo>
                    <a:pt x="488359" y="159459"/>
                  </a:lnTo>
                  <a:cubicBezTo>
                    <a:pt x="535940" y="173313"/>
                    <a:pt x="581590" y="196725"/>
                    <a:pt x="622432" y="229989"/>
                  </a:cubicBezTo>
                  <a:cubicBezTo>
                    <a:pt x="785801" y="363045"/>
                    <a:pt x="810375" y="603345"/>
                    <a:pt x="677319" y="766715"/>
                  </a:cubicBezTo>
                  <a:close/>
                </a:path>
              </a:pathLst>
            </a:cu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TextBox 23">
              <a:extLst>
                <a:ext uri="{FF2B5EF4-FFF2-40B4-BE49-F238E27FC236}">
                  <a16:creationId xmlns="" xmlns:a16="http://schemas.microsoft.com/office/drawing/2014/main" id="{B9E6B7AA-DF36-B119-BAA7-6FB67AA9B8B4}"/>
                </a:ext>
              </a:extLst>
            </p:cNvPr>
            <p:cNvSpPr txBox="1"/>
            <p:nvPr/>
          </p:nvSpPr>
          <p:spPr>
            <a:xfrm>
              <a:off x="9437411" y="1972505"/>
              <a:ext cx="673377" cy="523220"/>
            </a:xfrm>
            <a:prstGeom prst="rect">
              <a:avLst/>
            </a:prstGeom>
            <a:noFill/>
          </p:spPr>
          <p:txBody>
            <a:bodyPr wrap="square" rtlCol="0">
              <a:spAutoFit/>
            </a:bodyPr>
            <a:lstStyle/>
            <a:p>
              <a:r>
                <a:rPr lang="en-US" sz="1400" dirty="0">
                  <a:solidFill>
                    <a:schemeClr val="bg1"/>
                  </a:solidFill>
                  <a:latin typeface="+mj-lt"/>
                  <a:cs typeface="Poppins SemiBold" panose="00000700000000000000" pitchFamily="2" charset="0"/>
                </a:rPr>
                <a:t>Ctrl + Click</a:t>
              </a:r>
            </a:p>
          </p:txBody>
        </p:sp>
      </p:grpSp>
      <p:sp>
        <p:nvSpPr>
          <p:cNvPr id="26" name="Email">
            <a:extLst>
              <a:ext uri="{FF2B5EF4-FFF2-40B4-BE49-F238E27FC236}">
                <a16:creationId xmlns="" xmlns:a16="http://schemas.microsoft.com/office/drawing/2014/main" id="{1DBE47A2-2B1C-F6AA-E2E1-52B258BDF89C}"/>
              </a:ext>
            </a:extLst>
          </p:cNvPr>
          <p:cNvSpPr>
            <a:spLocks noGrp="1"/>
          </p:cNvSpPr>
          <p:nvPr>
            <p:ph type="body" sz="quarter" idx="10" hasCustomPrompt="1"/>
          </p:nvPr>
        </p:nvSpPr>
        <p:spPr>
          <a:xfrm>
            <a:off x="2235200" y="3969919"/>
            <a:ext cx="3721100" cy="338555"/>
          </a:xfrm>
          <a:prstGeom prst="rect">
            <a:avLst/>
          </a:prstGeom>
        </p:spPr>
        <p:txBody>
          <a:bodyPr/>
          <a:lstStyle>
            <a:lvl1pPr marL="0" indent="0">
              <a:buNone/>
              <a:defRPr sz="1600">
                <a:gradFill flip="none" rotWithShape="1">
                  <a:gsLst>
                    <a:gs pos="0">
                      <a:schemeClr val="accent1"/>
                    </a:gs>
                    <a:gs pos="100000">
                      <a:schemeClr val="accent2"/>
                    </a:gs>
                  </a:gsLst>
                  <a:lin ang="18900000" scaled="1"/>
                  <a:tileRect/>
                </a:gra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Email</a:t>
            </a:r>
          </a:p>
        </p:txBody>
      </p:sp>
    </p:spTree>
    <p:extLst>
      <p:ext uri="{BB962C8B-B14F-4D97-AF65-F5344CB8AC3E}">
        <p14:creationId xmlns:p14="http://schemas.microsoft.com/office/powerpoint/2010/main" val="203972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A8D600-CCF3-0800-DBDE-0C2C52675D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459EEA-B38E-6C40-F490-1F783DBEF6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6E3238E-6C01-DCEC-0C3D-8EE200E42282}"/>
              </a:ext>
            </a:extLst>
          </p:cNvPr>
          <p:cNvSpPr>
            <a:spLocks noGrp="1"/>
          </p:cNvSpPr>
          <p:nvPr>
            <p:ph type="dt" sz="half" idx="10"/>
          </p:nvPr>
        </p:nvSpPr>
        <p:spPr/>
        <p:txBody>
          <a:bodyPr/>
          <a:lstStyle/>
          <a:p>
            <a:fld id="{72349AB6-6406-4260-8B96-DDFAA540752A}" type="datetimeFigureOut">
              <a:rPr lang="en-US" smtClean="0"/>
              <a:t>5/6/2024</a:t>
            </a:fld>
            <a:endParaRPr lang="en-US"/>
          </a:p>
        </p:txBody>
      </p:sp>
      <p:sp>
        <p:nvSpPr>
          <p:cNvPr id="5" name="Footer Placeholder 4">
            <a:extLst>
              <a:ext uri="{FF2B5EF4-FFF2-40B4-BE49-F238E27FC236}">
                <a16:creationId xmlns="" xmlns:a16="http://schemas.microsoft.com/office/drawing/2014/main" id="{00ED19AF-BE87-1F65-3EA1-570D9023A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BE867F2-0DBA-B195-3875-4FA67B650A1A}"/>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1228226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F059E6-24B9-5A66-4D59-EB9088A8C2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228FE99B-FCE7-0E09-B799-88B7055140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10BB0411-BC83-9BE8-6C6C-1E5C5BDB8749}"/>
              </a:ext>
            </a:extLst>
          </p:cNvPr>
          <p:cNvSpPr>
            <a:spLocks noGrp="1"/>
          </p:cNvSpPr>
          <p:nvPr>
            <p:ph type="dt" sz="half" idx="10"/>
          </p:nvPr>
        </p:nvSpPr>
        <p:spPr/>
        <p:txBody>
          <a:bodyPr/>
          <a:lstStyle/>
          <a:p>
            <a:fld id="{72349AB6-6406-4260-8B96-DDFAA540752A}" type="datetimeFigureOut">
              <a:rPr lang="en-US" smtClean="0"/>
              <a:t>5/6/2024</a:t>
            </a:fld>
            <a:endParaRPr lang="en-US"/>
          </a:p>
        </p:txBody>
      </p:sp>
      <p:sp>
        <p:nvSpPr>
          <p:cNvPr id="5" name="Footer Placeholder 4">
            <a:extLst>
              <a:ext uri="{FF2B5EF4-FFF2-40B4-BE49-F238E27FC236}">
                <a16:creationId xmlns="" xmlns:a16="http://schemas.microsoft.com/office/drawing/2014/main" id="{7CC1C122-926B-6F3D-D998-1E8153223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32B39A9-A4E2-3743-77C3-1393497B333B}"/>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3268100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B6EB54-9443-5F78-CAAD-94B8833AB4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4F3D46B-581F-4E53-F9BE-E17D9F6FE5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CE00F305-A8B2-7405-A07A-D76861B1CC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E5081E89-A0F6-8047-2C5D-D987742E89D7}"/>
              </a:ext>
            </a:extLst>
          </p:cNvPr>
          <p:cNvSpPr>
            <a:spLocks noGrp="1"/>
          </p:cNvSpPr>
          <p:nvPr>
            <p:ph type="dt" sz="half" idx="10"/>
          </p:nvPr>
        </p:nvSpPr>
        <p:spPr/>
        <p:txBody>
          <a:bodyPr/>
          <a:lstStyle/>
          <a:p>
            <a:fld id="{72349AB6-6406-4260-8B96-DDFAA540752A}" type="datetimeFigureOut">
              <a:rPr lang="en-US" smtClean="0"/>
              <a:t>5/6/2024</a:t>
            </a:fld>
            <a:endParaRPr lang="en-US"/>
          </a:p>
        </p:txBody>
      </p:sp>
      <p:sp>
        <p:nvSpPr>
          <p:cNvPr id="6" name="Footer Placeholder 5">
            <a:extLst>
              <a:ext uri="{FF2B5EF4-FFF2-40B4-BE49-F238E27FC236}">
                <a16:creationId xmlns="" xmlns:a16="http://schemas.microsoft.com/office/drawing/2014/main" id="{2055B287-24F7-C821-EFDE-C41D16C88E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147CEA0-AC47-D5FE-4DC9-DA8F4B25E2AA}"/>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2755610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599886-CBD7-35DC-C44A-04439C6848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CFF49BD-517A-BAA4-0CB1-37EE4B54FF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7B597EA-FE30-BC48-4651-45147FB09C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A9CB5290-96BB-6CBE-48A9-1D372A505B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6DA87B8-A31D-4FA7-0E3D-CB08738713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4756AF13-F1BE-08BD-84EF-C81F386B8778}"/>
              </a:ext>
            </a:extLst>
          </p:cNvPr>
          <p:cNvSpPr>
            <a:spLocks noGrp="1"/>
          </p:cNvSpPr>
          <p:nvPr>
            <p:ph type="dt" sz="half" idx="10"/>
          </p:nvPr>
        </p:nvSpPr>
        <p:spPr/>
        <p:txBody>
          <a:bodyPr/>
          <a:lstStyle/>
          <a:p>
            <a:fld id="{72349AB6-6406-4260-8B96-DDFAA540752A}" type="datetimeFigureOut">
              <a:rPr lang="en-US" smtClean="0"/>
              <a:t>5/6/2024</a:t>
            </a:fld>
            <a:endParaRPr lang="en-US"/>
          </a:p>
        </p:txBody>
      </p:sp>
      <p:sp>
        <p:nvSpPr>
          <p:cNvPr id="8" name="Footer Placeholder 7">
            <a:extLst>
              <a:ext uri="{FF2B5EF4-FFF2-40B4-BE49-F238E27FC236}">
                <a16:creationId xmlns="" xmlns:a16="http://schemas.microsoft.com/office/drawing/2014/main" id="{EB972D0F-5CB4-EAF6-1DAE-5818F890A7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27CFF11-DF56-BC08-FDAE-4C2127ABB9FB}"/>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1323284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905295-A155-D7A5-095D-84F5698ADF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10B2E2C9-AC0B-6C3F-5186-622FC9441FC2}"/>
              </a:ext>
            </a:extLst>
          </p:cNvPr>
          <p:cNvSpPr>
            <a:spLocks noGrp="1"/>
          </p:cNvSpPr>
          <p:nvPr>
            <p:ph type="dt" sz="half" idx="10"/>
          </p:nvPr>
        </p:nvSpPr>
        <p:spPr/>
        <p:txBody>
          <a:bodyPr/>
          <a:lstStyle/>
          <a:p>
            <a:fld id="{72349AB6-6406-4260-8B96-DDFAA540752A}" type="datetimeFigureOut">
              <a:rPr lang="en-US" smtClean="0"/>
              <a:t>5/6/2024</a:t>
            </a:fld>
            <a:endParaRPr lang="en-US"/>
          </a:p>
        </p:txBody>
      </p:sp>
      <p:sp>
        <p:nvSpPr>
          <p:cNvPr id="4" name="Footer Placeholder 3">
            <a:extLst>
              <a:ext uri="{FF2B5EF4-FFF2-40B4-BE49-F238E27FC236}">
                <a16:creationId xmlns="" xmlns:a16="http://schemas.microsoft.com/office/drawing/2014/main" id="{8BC2FCBB-E241-E8CC-58CB-EF571EE972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073D7FB-8173-1E82-F304-A0DB0E5AB026}"/>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391905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75CAC81-5925-209B-50FE-EDAB2AC0BFA8}"/>
              </a:ext>
            </a:extLst>
          </p:cNvPr>
          <p:cNvSpPr>
            <a:spLocks noGrp="1"/>
          </p:cNvSpPr>
          <p:nvPr>
            <p:ph type="dt" sz="half" idx="10"/>
          </p:nvPr>
        </p:nvSpPr>
        <p:spPr/>
        <p:txBody>
          <a:bodyPr/>
          <a:lstStyle/>
          <a:p>
            <a:fld id="{72349AB6-6406-4260-8B96-DDFAA540752A}" type="datetimeFigureOut">
              <a:rPr lang="en-US" smtClean="0"/>
              <a:t>5/6/2024</a:t>
            </a:fld>
            <a:endParaRPr lang="en-US"/>
          </a:p>
        </p:txBody>
      </p:sp>
      <p:sp>
        <p:nvSpPr>
          <p:cNvPr id="3" name="Footer Placeholder 2">
            <a:extLst>
              <a:ext uri="{FF2B5EF4-FFF2-40B4-BE49-F238E27FC236}">
                <a16:creationId xmlns="" xmlns:a16="http://schemas.microsoft.com/office/drawing/2014/main" id="{CECBC221-E66B-F6B4-1D7F-32EFB3F9D1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D1A1D093-41F9-F2A1-EE79-A4AABC1AACE4}"/>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512042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6871D1-9FAE-2740-0B54-0AE56D929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6F74A1F5-59CC-578A-F19E-CAAD907F10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3B9F082E-DA31-10E1-0149-D78F52A90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4FF7F15-2ABB-FE11-F99C-3738B95E0F4D}"/>
              </a:ext>
            </a:extLst>
          </p:cNvPr>
          <p:cNvSpPr>
            <a:spLocks noGrp="1"/>
          </p:cNvSpPr>
          <p:nvPr>
            <p:ph type="dt" sz="half" idx="10"/>
          </p:nvPr>
        </p:nvSpPr>
        <p:spPr/>
        <p:txBody>
          <a:bodyPr/>
          <a:lstStyle/>
          <a:p>
            <a:fld id="{72349AB6-6406-4260-8B96-DDFAA540752A}" type="datetimeFigureOut">
              <a:rPr lang="en-US" smtClean="0"/>
              <a:t>5/6/2024</a:t>
            </a:fld>
            <a:endParaRPr lang="en-US"/>
          </a:p>
        </p:txBody>
      </p:sp>
      <p:sp>
        <p:nvSpPr>
          <p:cNvPr id="6" name="Footer Placeholder 5">
            <a:extLst>
              <a:ext uri="{FF2B5EF4-FFF2-40B4-BE49-F238E27FC236}">
                <a16:creationId xmlns="" xmlns:a16="http://schemas.microsoft.com/office/drawing/2014/main" id="{68D9378D-4EEA-05CE-87A2-D3B1E19DCF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1CC8D83-BA89-3012-D093-F2C04988AE82}"/>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4183709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B5454-E3CA-A280-EB66-C00B6FB43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92434AE5-D6CF-FCC6-5C01-54D4AFF06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6321F2F1-8DA0-F0EC-2079-8868DBDF1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0D476AA-4BF1-6BE0-F39B-A97F9EC4BC7A}"/>
              </a:ext>
            </a:extLst>
          </p:cNvPr>
          <p:cNvSpPr>
            <a:spLocks noGrp="1"/>
          </p:cNvSpPr>
          <p:nvPr>
            <p:ph type="dt" sz="half" idx="10"/>
          </p:nvPr>
        </p:nvSpPr>
        <p:spPr/>
        <p:txBody>
          <a:bodyPr/>
          <a:lstStyle/>
          <a:p>
            <a:fld id="{72349AB6-6406-4260-8B96-DDFAA540752A}" type="datetimeFigureOut">
              <a:rPr lang="en-US" smtClean="0"/>
              <a:t>5/6/2024</a:t>
            </a:fld>
            <a:endParaRPr lang="en-US"/>
          </a:p>
        </p:txBody>
      </p:sp>
      <p:sp>
        <p:nvSpPr>
          <p:cNvPr id="6" name="Footer Placeholder 5">
            <a:extLst>
              <a:ext uri="{FF2B5EF4-FFF2-40B4-BE49-F238E27FC236}">
                <a16:creationId xmlns="" xmlns:a16="http://schemas.microsoft.com/office/drawing/2014/main" id="{2B04EBA7-14DA-3155-F71F-77795F5D4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B4BA4B6-1BC2-1A44-B26B-516602AC0927}"/>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170995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76DADA6-6E8C-B128-EDF2-024742498E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D2EC5819-887B-CCF3-CC5C-0D809C0266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3832F08-8B5B-E89E-6662-7B8F866D19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9AB6-6406-4260-8B96-DDFAA540752A}" type="datetimeFigureOut">
              <a:rPr lang="en-US" smtClean="0"/>
              <a:t>5/6/2024</a:t>
            </a:fld>
            <a:endParaRPr lang="en-US"/>
          </a:p>
        </p:txBody>
      </p:sp>
      <p:sp>
        <p:nvSpPr>
          <p:cNvPr id="5" name="Footer Placeholder 4">
            <a:extLst>
              <a:ext uri="{FF2B5EF4-FFF2-40B4-BE49-F238E27FC236}">
                <a16:creationId xmlns="" xmlns:a16="http://schemas.microsoft.com/office/drawing/2014/main" id="{80A5C954-03F9-D54C-C944-F6BF175B93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1CA97500-7CD8-B3BE-3044-717D226F3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DFFE54-5584-4268-AF58-F7BBFC091B28}" type="slidenum">
              <a:rPr lang="en-US" smtClean="0"/>
              <a:t>‹#›</a:t>
            </a:fld>
            <a:endParaRPr lang="en-US"/>
          </a:p>
        </p:txBody>
      </p:sp>
      <p:sp>
        <p:nvSpPr>
          <p:cNvPr id="7" name="PERSONAL USE ONLY" hidden="1">
            <a:extLst>
              <a:ext uri="{FF2B5EF4-FFF2-40B4-BE49-F238E27FC236}">
                <a16:creationId xmlns="" xmlns:a16="http://schemas.microsoft.com/office/drawing/2014/main" id="{36BE56A2-F734-CE81-9B87-CBA62E3A73FE}"/>
              </a:ext>
            </a:extLst>
          </p:cNvPr>
          <p:cNvSpPr txBox="1"/>
          <p:nvPr userDrawn="1"/>
        </p:nvSpPr>
        <p:spPr>
          <a:xfrm>
            <a:off x="3788940" y="6948351"/>
            <a:ext cx="4415260" cy="630942"/>
          </a:xfrm>
          <a:prstGeom prst="rect">
            <a:avLst/>
          </a:prstGeom>
          <a:noFill/>
        </p:spPr>
        <p:txBody>
          <a:bodyPr wrap="square" rtlCol="0">
            <a:spAutoFit/>
          </a:bodyPr>
          <a:lstStyle/>
          <a:p>
            <a:pPr algn="ctr"/>
            <a:r>
              <a:rPr lang="en-US" sz="1200" dirty="0">
                <a:solidFill>
                  <a:schemeClr val="bg1">
                    <a:lumMod val="65000"/>
                  </a:schemeClr>
                </a:solidFill>
                <a:latin typeface="Kanit Light" pitchFamily="2" charset="-34"/>
                <a:ea typeface="Roboto" panose="02000000000000000000" pitchFamily="2" charset="0"/>
                <a:cs typeface="Kanit Light" pitchFamily="2" charset="-34"/>
              </a:rPr>
              <a:t>Netflix Inspired PowerPoint by slideative</a:t>
            </a:r>
          </a:p>
          <a:p>
            <a:pPr algn="ctr"/>
            <a:r>
              <a:rPr lang="en-US" sz="2300" dirty="0">
                <a:solidFill>
                  <a:schemeClr val="bg1">
                    <a:lumMod val="65000"/>
                  </a:schemeClr>
                </a:solidFill>
                <a:latin typeface="Kanit Light" pitchFamily="2" charset="-34"/>
                <a:ea typeface="Roboto" panose="02000000000000000000" pitchFamily="2" charset="0"/>
                <a:cs typeface="Kanit Light" pitchFamily="2" charset="-34"/>
              </a:rPr>
              <a:t>PERSONAL USE ONLY</a:t>
            </a:r>
          </a:p>
        </p:txBody>
      </p:sp>
      <p:sp>
        <p:nvSpPr>
          <p:cNvPr id="12" name="TextBox 11">
            <a:extLst>
              <a:ext uri="{FF2B5EF4-FFF2-40B4-BE49-F238E27FC236}">
                <a16:creationId xmlns="" xmlns:a16="http://schemas.microsoft.com/office/drawing/2014/main" id="{5ECB38BD-0537-783C-2166-0B6EDFF4B5C1}"/>
              </a:ext>
            </a:extLst>
          </p:cNvPr>
          <p:cNvSpPr txBox="1"/>
          <p:nvPr userDrawn="1"/>
        </p:nvSpPr>
        <p:spPr>
          <a:xfrm>
            <a:off x="3581400" y="7046888"/>
            <a:ext cx="5029200" cy="584775"/>
          </a:xfrm>
          <a:prstGeom prst="rect">
            <a:avLst/>
          </a:prstGeom>
          <a:noFill/>
        </p:spPr>
        <p:txBody>
          <a:bodyPr wrap="square" rtlCol="0">
            <a:spAutoFit/>
          </a:bodyPr>
          <a:lstStyle/>
          <a:p>
            <a:pPr algn="ctr"/>
            <a:r>
              <a:rPr lang="en-US" sz="1600" dirty="0">
                <a:solidFill>
                  <a:schemeClr val="bg1">
                    <a:lumMod val="75000"/>
                  </a:schemeClr>
                </a:solidFill>
                <a:latin typeface="+mn-lt"/>
                <a:cs typeface="Kanit Light" pitchFamily="2" charset="-34"/>
              </a:rPr>
              <a:t>‘Netflix Inspired’</a:t>
            </a:r>
          </a:p>
          <a:p>
            <a:pPr algn="ctr"/>
            <a:r>
              <a:rPr lang="en-US" sz="1600" dirty="0">
                <a:solidFill>
                  <a:schemeClr val="bg1">
                    <a:lumMod val="75000"/>
                  </a:schemeClr>
                </a:solidFill>
                <a:latin typeface="+mn-lt"/>
                <a:cs typeface="Kanit Light" pitchFamily="2" charset="-34"/>
              </a:rPr>
              <a:t> PowerPoint Template by slideative</a:t>
            </a:r>
          </a:p>
        </p:txBody>
      </p:sp>
    </p:spTree>
    <p:extLst>
      <p:ext uri="{BB962C8B-B14F-4D97-AF65-F5344CB8AC3E}">
        <p14:creationId xmlns:p14="http://schemas.microsoft.com/office/powerpoint/2010/main" val="2485211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pic>
        <p:nvPicPr>
          <p:cNvPr id="36" name="Picture 35" descr="Icon&#10;&#10;Description automatically generated">
            <a:extLst>
              <a:ext uri="{FF2B5EF4-FFF2-40B4-BE49-F238E27FC236}">
                <a16:creationId xmlns="" xmlns:a16="http://schemas.microsoft.com/office/drawing/2014/main" id="{1EDCE855-5E68-9E2A-C39F-1682EDF3396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22134" y="262575"/>
            <a:ext cx="457200" cy="457200"/>
          </a:xfrm>
          <a:prstGeom prst="rect">
            <a:avLst/>
          </a:prstGeom>
        </p:spPr>
      </p:pic>
    </p:spTree>
    <p:extLst>
      <p:ext uri="{BB962C8B-B14F-4D97-AF65-F5344CB8AC3E}">
        <p14:creationId xmlns:p14="http://schemas.microsoft.com/office/powerpoint/2010/main" val="285882307"/>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8.png"/><Relationship Id="rId1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81.svg"/><Relationship Id="rId12" Type="http://schemas.openxmlformats.org/officeDocument/2006/relationships/image" Target="../media/image262.svg"/><Relationship Id="rId17" Type="http://schemas.openxmlformats.org/officeDocument/2006/relationships/image" Target="../media/image302.svg"/><Relationship Id="rId2" Type="http://schemas.openxmlformats.org/officeDocument/2006/relationships/image" Target="../media/image21.jpe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image" Target="../media/image121.svg"/><Relationship Id="rId15" Type="http://schemas.openxmlformats.org/officeDocument/2006/relationships/image" Target="../media/image282.svg"/><Relationship Id="rId10" Type="http://schemas.openxmlformats.org/officeDocument/2006/relationships/image" Target="../media/image16.jpeg"/><Relationship Id="rId4" Type="http://schemas.openxmlformats.org/officeDocument/2006/relationships/image" Target="../media/image9.png"/><Relationship Id="rId9" Type="http://schemas.openxmlformats.org/officeDocument/2006/relationships/image" Target="../media/image101.sv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10.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svg"/><Relationship Id="rId4" Type="http://schemas.openxmlformats.org/officeDocument/2006/relationships/image" Target="../media/image5.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7" Type="http://schemas.openxmlformats.org/officeDocument/2006/relationships/image" Target="../media/image18.svg"/><Relationship Id="rId12"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13.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0.sv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jpe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60.svg"/><Relationship Id="rId11" Type="http://schemas.openxmlformats.org/officeDocument/2006/relationships/image" Target="../media/image300.sv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jpeg"/><Relationship Id="rId9" Type="http://schemas.openxmlformats.org/officeDocument/2006/relationships/image" Target="../media/image280.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8.png"/><Relationship Id="rId1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26.svg"/><Relationship Id="rId17" Type="http://schemas.openxmlformats.org/officeDocument/2006/relationships/image" Target="../media/image30.svg"/><Relationship Id="rId2" Type="http://schemas.openxmlformats.org/officeDocument/2006/relationships/image" Target="../media/image21.jpe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image" Target="../media/image12.svg"/><Relationship Id="rId15" Type="http://schemas.openxmlformats.org/officeDocument/2006/relationships/image" Target="../media/image28.svg"/><Relationship Id="rId10" Type="http://schemas.openxmlformats.org/officeDocument/2006/relationships/image" Target="../media/image16.jpeg"/><Relationship Id="rId4" Type="http://schemas.openxmlformats.org/officeDocument/2006/relationships/image" Target="../media/image9.png"/><Relationship Id="rId9" Type="http://schemas.openxmlformats.org/officeDocument/2006/relationships/image" Target="../media/image10.sv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7.png"/><Relationship Id="rId1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6.jpeg"/><Relationship Id="rId17" Type="http://schemas.openxmlformats.org/officeDocument/2006/relationships/image" Target="../media/image28.svg"/><Relationship Id="rId2" Type="http://schemas.openxmlformats.org/officeDocument/2006/relationships/image" Target="../media/image21.jpe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12.svg"/><Relationship Id="rId15" Type="http://schemas.openxmlformats.org/officeDocument/2006/relationships/image" Target="../media/image18.png"/><Relationship Id="rId10" Type="http://schemas.openxmlformats.org/officeDocument/2006/relationships/image" Target="../media/image15.png"/><Relationship Id="rId19" Type="http://schemas.openxmlformats.org/officeDocument/2006/relationships/image" Target="../media/image30.svg"/><Relationship Id="rId4" Type="http://schemas.openxmlformats.org/officeDocument/2006/relationships/image" Target="../media/image9.png"/><Relationship Id="rId9" Type="http://schemas.openxmlformats.org/officeDocument/2006/relationships/image" Target="../media/image10.sv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a:extLst>
              <a:ext uri="{FF2B5EF4-FFF2-40B4-BE49-F238E27FC236}">
                <a16:creationId xmlns="" xmlns:a16="http://schemas.microsoft.com/office/drawing/2014/main" id="{49212681-F56A-EB22-2801-5A799DFF07A1}"/>
              </a:ext>
            </a:extLst>
          </p:cNvPr>
          <p:cNvSpPr txBox="1"/>
          <p:nvPr/>
        </p:nvSpPr>
        <p:spPr>
          <a:xfrm>
            <a:off x="2108200" y="2497976"/>
            <a:ext cx="7975600" cy="1862048"/>
          </a:xfrm>
          <a:prstGeom prst="rect">
            <a:avLst/>
          </a:prstGeom>
          <a:noFill/>
        </p:spPr>
        <p:txBody>
          <a:bodyPr wrap="square" rtlCol="0">
            <a:prstTxWarp prst="textDeflateBottom">
              <a:avLst>
                <a:gd name="adj" fmla="val 73189"/>
              </a:avLst>
            </a:prstTxWarp>
            <a:spAutoFit/>
          </a:bodyPr>
          <a:lstStyle/>
          <a:p>
            <a:pPr algn="ctr"/>
            <a:r>
              <a:rPr lang="en-US" sz="11500" dirty="0">
                <a:solidFill>
                  <a:schemeClr val="accent2">
                    <a:lumMod val="75000"/>
                  </a:schemeClr>
                </a:solidFill>
                <a:latin typeface="Bebas neue" panose="020B0606020202050201" pitchFamily="34" charset="0"/>
                <a:ea typeface="Roboto Black" panose="02000000000000000000" pitchFamily="2" charset="0"/>
              </a:rPr>
              <a:t>SLIDEATIVE</a:t>
            </a:r>
          </a:p>
        </p:txBody>
      </p:sp>
      <p:pic>
        <p:nvPicPr>
          <p:cNvPr id="3" name="INTRO">
            <a:hlinkClick r:id="" action="ppaction://media"/>
            <a:extLst>
              <a:ext uri="{FF2B5EF4-FFF2-40B4-BE49-F238E27FC236}">
                <a16:creationId xmlns="" xmlns:a16="http://schemas.microsoft.com/office/drawing/2014/main" id="{E1FD22CD-0DD2-56A9-E736-B0FA3A8D24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568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 fill="hold"/>
                                        <p:tgtEl>
                                          <p:spTgt spid="3"/>
                                        </p:tgtEl>
                                      </p:cBhvr>
                                    </p:cmd>
                                  </p:childTnLst>
                                </p:cTn>
                              </p:par>
                            </p:childTnLst>
                          </p:cTn>
                        </p:par>
                        <p:par>
                          <p:cTn id="7" fill="hold">
                            <p:stCondLst>
                              <p:cond delay="4000"/>
                            </p:stCondLst>
                            <p:childTnLst>
                              <p:par>
                                <p:cTn id="8" presetID="10" presetClass="entr" presetSubtype="0" fill="hold" grpId="1"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2" presetClass="entr" presetSubtype="4" decel="10000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750" fill="hold"/>
                                        <p:tgtEl>
                                          <p:spTgt spid="13"/>
                                        </p:tgtEl>
                                        <p:attrNameLst>
                                          <p:attrName>ppt_x</p:attrName>
                                        </p:attrNameLst>
                                      </p:cBhvr>
                                      <p:tavLst>
                                        <p:tav tm="0">
                                          <p:val>
                                            <p:strVal val="#ppt_x"/>
                                          </p:val>
                                        </p:tav>
                                        <p:tav tm="100000">
                                          <p:val>
                                            <p:strVal val="#ppt_x"/>
                                          </p:val>
                                        </p:tav>
                                      </p:tavLst>
                                    </p:anim>
                                    <p:anim calcmode="lin" valueType="num">
                                      <p:cBhvr additive="base">
                                        <p:cTn id="14" dur="750" fill="hold"/>
                                        <p:tgtEl>
                                          <p:spTgt spid="13"/>
                                        </p:tgtEl>
                                        <p:attrNameLst>
                                          <p:attrName>ppt_y</p:attrName>
                                        </p:attrNameLst>
                                      </p:cBhvr>
                                      <p:tavLst>
                                        <p:tav tm="0">
                                          <p:val>
                                            <p:strVal val="1+#ppt_h/2"/>
                                          </p:val>
                                        </p:tav>
                                        <p:tav tm="100000">
                                          <p:val>
                                            <p:strVal val="#ppt_y"/>
                                          </p:val>
                                        </p:tav>
                                      </p:tavLst>
                                    </p:anim>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md type="call" cmd="stop">
                                      <p:cBhvr>
                                        <p:cTn id="17" dur="1">
                                          <p:stCondLst>
                                            <p:cond delay="0"/>
                                          </p:stCondLst>
                                        </p:cTn>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3"/>
                </p:tgtEl>
              </p:cMediaNode>
            </p:video>
          </p:childTnLst>
        </p:cTn>
      </p:par>
    </p:tnLst>
    <p:bldLst>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Background Picture" descr="Popcorn spread on a red background">
            <a:extLst>
              <a:ext uri="{FF2B5EF4-FFF2-40B4-BE49-F238E27FC236}">
                <a16:creationId xmlns="" xmlns:a16="http://schemas.microsoft.com/office/drawing/2014/main" id="{273DB991-076A-A01A-6A2B-8ED7CEAD36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50"/>
          <a:stretch/>
        </p:blipFill>
        <p:spPr>
          <a:xfrm flipH="1">
            <a:off x="0" y="0"/>
            <a:ext cx="12192000" cy="6857999"/>
          </a:xfrm>
          <a:prstGeom prst="rect">
            <a:avLst/>
          </a:prstGeom>
        </p:spPr>
      </p:pic>
      <p:sp>
        <p:nvSpPr>
          <p:cNvPr id="36" name="Shade">
            <a:extLst>
              <a:ext uri="{FF2B5EF4-FFF2-40B4-BE49-F238E27FC236}">
                <a16:creationId xmlns="" xmlns:a16="http://schemas.microsoft.com/office/drawing/2014/main" id="{2583FAAB-EFC8-DCFF-0692-84B7A67676F9}"/>
              </a:ext>
            </a:extLst>
          </p:cNvPr>
          <p:cNvSpPr/>
          <p:nvPr/>
        </p:nvSpPr>
        <p:spPr>
          <a:xfrm>
            <a:off x="0" y="0"/>
            <a:ext cx="7569200" cy="6858000"/>
          </a:xfrm>
          <a:prstGeom prst="rect">
            <a:avLst/>
          </a:prstGeom>
          <a:gradFill flip="none" rotWithShape="1">
            <a:gsLst>
              <a:gs pos="0">
                <a:schemeClr val="accent1">
                  <a:alpha val="5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ody 1">
            <a:extLst>
              <a:ext uri="{FF2B5EF4-FFF2-40B4-BE49-F238E27FC236}">
                <a16:creationId xmlns="" xmlns:a16="http://schemas.microsoft.com/office/drawing/2014/main" id="{0ACB28D4-7982-0B6D-8FDA-72CF48B6A460}"/>
              </a:ext>
            </a:extLst>
          </p:cNvPr>
          <p:cNvSpPr txBox="1"/>
          <p:nvPr/>
        </p:nvSpPr>
        <p:spPr>
          <a:xfrm>
            <a:off x="605851" y="3626933"/>
            <a:ext cx="4578891" cy="605294"/>
          </a:xfrm>
          <a:prstGeom prst="rect">
            <a:avLst/>
          </a:prstGeom>
          <a:noFill/>
        </p:spPr>
        <p:txBody>
          <a:bodyPr wrap="square">
            <a:spAutoFit/>
          </a:bodyPr>
          <a:lstStyle/>
          <a:p>
            <a:pPr>
              <a:lnSpc>
                <a:spcPts val="2000"/>
              </a:lnSpc>
            </a:pP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My OOP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Pilars</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Encapsulation, </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 using </a:t>
            </a:r>
            <a:r>
              <a:rPr lang="en-US" sz="1400" dirty="0"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encapsulation in Form-Form needed. For example </a:t>
            </a:r>
            <a:r>
              <a:rPr lang="en-US" sz="1400" dirty="0" err="1"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addMovie</a:t>
            </a:r>
            <a:r>
              <a:rPr lang="en-US" sz="1400" dirty="0"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Form</a:t>
            </a:r>
            <a:endParaRPr lang="th-TH"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3" name="Title 1">
            <a:extLst>
              <a:ext uri="{FF2B5EF4-FFF2-40B4-BE49-F238E27FC236}">
                <a16:creationId xmlns="" xmlns:a16="http://schemas.microsoft.com/office/drawing/2014/main" id="{44DA9CD8-476B-7E68-8B91-92397B8E7CCB}"/>
              </a:ext>
            </a:extLst>
          </p:cNvPr>
          <p:cNvSpPr txBox="1"/>
          <p:nvPr/>
        </p:nvSpPr>
        <p:spPr>
          <a:xfrm>
            <a:off x="605850" y="2392349"/>
            <a:ext cx="5785523" cy="1271502"/>
          </a:xfrm>
          <a:prstGeom prst="rect">
            <a:avLst/>
          </a:prstGeom>
          <a:noFill/>
        </p:spPr>
        <p:txBody>
          <a:bodyPr wrap="square">
            <a:spAutoFit/>
          </a:bodyPr>
          <a:lstStyle/>
          <a:p>
            <a:pPr>
              <a:lnSpc>
                <a:spcPts val="4500"/>
              </a:lnSpc>
            </a:pPr>
            <a:r>
              <a:rPr lang="en-US" sz="4400" dirty="0"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OOP </a:t>
            </a:r>
            <a:r>
              <a:rPr lang="en-US" sz="4400" dirty="0" err="1"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Pilars</a:t>
            </a:r>
            <a:r>
              <a:rPr lang="en-US" sz="4400" dirty="0"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en-US" sz="4400" dirty="0"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Encapsulation</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25" name="Netflix Logo" descr="Netflix, โลโก้ ไอคอน ใน Vector Logo">
            <a:extLst>
              <a:ext uri="{FF2B5EF4-FFF2-40B4-BE49-F238E27FC236}">
                <a16:creationId xmlns="" xmlns:a16="http://schemas.microsoft.com/office/drawing/2014/main" id="{21255589-8FBD-9F81-3088-8276D4A832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951" y="1852348"/>
            <a:ext cx="395996" cy="395996"/>
          </a:xfrm>
          <a:prstGeom prst="rect">
            <a:avLst/>
          </a:prstGeom>
          <a:noFill/>
          <a:extLst>
            <a:ext uri="{909E8E84-426E-40DD-AFC4-6F175D3DCCD1}">
              <a14:hiddenFill xmlns:a14="http://schemas.microsoft.com/office/drawing/2010/main">
                <a:solidFill>
                  <a:srgbClr val="FFFFFF"/>
                </a:solidFill>
              </a14:hiddenFill>
            </a:ext>
          </a:extLst>
        </p:spPr>
      </p:pic>
      <p:sp>
        <p:nvSpPr>
          <p:cNvPr id="26" name="Subtitle (Optional)">
            <a:extLst>
              <a:ext uri="{FF2B5EF4-FFF2-40B4-BE49-F238E27FC236}">
                <a16:creationId xmlns="" xmlns:a16="http://schemas.microsoft.com/office/drawing/2014/main" id="{92E4DCDA-C93F-5FD5-AF2B-9BC7E36CB7DB}"/>
              </a:ext>
            </a:extLst>
          </p:cNvPr>
          <p:cNvSpPr txBox="1"/>
          <p:nvPr/>
        </p:nvSpPr>
        <p:spPr>
          <a:xfrm>
            <a:off x="1078048" y="1871398"/>
            <a:ext cx="2046152" cy="400110"/>
          </a:xfrm>
          <a:prstGeom prst="rect">
            <a:avLst/>
          </a:prstGeom>
          <a:noFill/>
        </p:spPr>
        <p:txBody>
          <a:bodyPr wrap="square">
            <a:spAutoFit/>
          </a:bodyPr>
          <a:lstStyle/>
          <a:p>
            <a:r>
              <a:rPr lang="en-US" sz="20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grpSp>
        <p:nvGrpSpPr>
          <p:cNvPr id="55" name="Play">
            <a:extLst>
              <a:ext uri="{FF2B5EF4-FFF2-40B4-BE49-F238E27FC236}">
                <a16:creationId xmlns="" xmlns:a16="http://schemas.microsoft.com/office/drawing/2014/main" id="{D95D8EF6-7EA4-34CF-2A83-42AD5774A8D2}"/>
              </a:ext>
            </a:extLst>
          </p:cNvPr>
          <p:cNvGrpSpPr/>
          <p:nvPr/>
        </p:nvGrpSpPr>
        <p:grpSpPr>
          <a:xfrm>
            <a:off x="701101" y="4354184"/>
            <a:ext cx="1299149" cy="365760"/>
            <a:chOff x="701101" y="4953561"/>
            <a:chExt cx="1299149" cy="365760"/>
          </a:xfrm>
        </p:grpSpPr>
        <p:sp>
          <p:nvSpPr>
            <p:cNvPr id="56" name="Rectangle: Rounded Corners 55">
              <a:extLst>
                <a:ext uri="{FF2B5EF4-FFF2-40B4-BE49-F238E27FC236}">
                  <a16:creationId xmlns="" xmlns:a16="http://schemas.microsoft.com/office/drawing/2014/main" id="{ED6D30C1-67E5-023C-6BC4-E0103A8204D5}"/>
                </a:ext>
              </a:extLst>
            </p:cNvPr>
            <p:cNvSpPr/>
            <p:nvPr/>
          </p:nvSpPr>
          <p:spPr>
            <a:xfrm>
              <a:off x="701101" y="4953561"/>
              <a:ext cx="1299149"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 xmlns:a16="http://schemas.microsoft.com/office/drawing/2014/main" id="{9358D372-A7D3-94FD-2AF5-58654114214B}"/>
                </a:ext>
              </a:extLst>
            </p:cNvPr>
            <p:cNvSpPr txBox="1"/>
            <p:nvPr/>
          </p:nvSpPr>
          <p:spPr>
            <a:xfrm>
              <a:off x="1010148" y="4980415"/>
              <a:ext cx="918996"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58" name="Isosceles Triangle 57">
              <a:extLst>
                <a:ext uri="{FF2B5EF4-FFF2-40B4-BE49-F238E27FC236}">
                  <a16:creationId xmlns="" xmlns:a16="http://schemas.microsoft.com/office/drawing/2014/main" id="{83BA0AB2-A787-BA4E-4881-5F46633E9C67}"/>
                </a:ext>
              </a:extLst>
            </p:cNvPr>
            <p:cNvSpPr/>
            <p:nvPr/>
          </p:nvSpPr>
          <p:spPr>
            <a:xfrm rot="5400000">
              <a:off x="1038514" y="5059238"/>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My List">
            <a:extLst>
              <a:ext uri="{FF2B5EF4-FFF2-40B4-BE49-F238E27FC236}">
                <a16:creationId xmlns="" xmlns:a16="http://schemas.microsoft.com/office/drawing/2014/main" id="{35318E33-4D97-D7FC-13A7-24D166453DCC}"/>
              </a:ext>
            </a:extLst>
          </p:cNvPr>
          <p:cNvGrpSpPr/>
          <p:nvPr/>
        </p:nvGrpSpPr>
        <p:grpSpPr>
          <a:xfrm>
            <a:off x="2185989" y="4354184"/>
            <a:ext cx="1638299" cy="365760"/>
            <a:chOff x="2185989" y="4953561"/>
            <a:chExt cx="1638299" cy="365760"/>
          </a:xfrm>
        </p:grpSpPr>
        <p:sp>
          <p:nvSpPr>
            <p:cNvPr id="60" name="Rectangle: Rounded Corners 59">
              <a:extLst>
                <a:ext uri="{FF2B5EF4-FFF2-40B4-BE49-F238E27FC236}">
                  <a16:creationId xmlns="" xmlns:a16="http://schemas.microsoft.com/office/drawing/2014/main" id="{AA2FFC26-ED16-A9C4-FF2C-9A8675179CED}"/>
                </a:ext>
              </a:extLst>
            </p:cNvPr>
            <p:cNvSpPr/>
            <p:nvPr/>
          </p:nvSpPr>
          <p:spPr>
            <a:xfrm>
              <a:off x="2185989" y="4953561"/>
              <a:ext cx="1638299"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3A105CDD-8421-9F76-CDB1-D5BC70EED265}"/>
                </a:ext>
              </a:extLst>
            </p:cNvPr>
            <p:cNvSpPr txBox="1"/>
            <p:nvPr/>
          </p:nvSpPr>
          <p:spPr>
            <a:xfrm>
              <a:off x="2553194" y="4980415"/>
              <a:ext cx="1137741" cy="307777"/>
            </a:xfrm>
            <a:prstGeom prst="rect">
              <a:avLst/>
            </a:prstGeom>
            <a:noFill/>
          </p:spPr>
          <p:txBody>
            <a:bodyPr wrap="square">
              <a:spAutoFit/>
            </a:bodyPr>
            <a:lstStyle/>
            <a:p>
              <a:pPr algn="ctr"/>
              <a:r>
                <a:rPr lang="en-US" sz="1400" dirty="0">
                  <a:solidFill>
                    <a:schemeClr val="bg1">
                      <a:lumMod val="95000"/>
                    </a:schemeClr>
                  </a:solidFill>
                  <a:latin typeface="Kanit" pitchFamily="2" charset="-34"/>
                  <a:cs typeface="Kanit" pitchFamily="2" charset="-34"/>
                </a:rPr>
                <a:t>My List</a:t>
              </a:r>
            </a:p>
          </p:txBody>
        </p:sp>
        <p:pic>
          <p:nvPicPr>
            <p:cNvPr id="62" name="Graphic 61" descr="Add outline">
              <a:extLst>
                <a:ext uri="{FF2B5EF4-FFF2-40B4-BE49-F238E27FC236}">
                  <a16:creationId xmlns="" xmlns:a16="http://schemas.microsoft.com/office/drawing/2014/main" id="{CC3C4FA1-844F-C2FE-7B9D-4D3E61BB31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2530342" y="5043190"/>
              <a:ext cx="175876" cy="175876"/>
            </a:xfrm>
            <a:prstGeom prst="rect">
              <a:avLst/>
            </a:prstGeom>
          </p:spPr>
        </p:pic>
      </p:grpSp>
      <p:sp>
        <p:nvSpPr>
          <p:cNvPr id="2" name="Top Bar">
            <a:extLst>
              <a:ext uri="{FF2B5EF4-FFF2-40B4-BE49-F238E27FC236}">
                <a16:creationId xmlns="" xmlns:a16="http://schemas.microsoft.com/office/drawing/2014/main" id="{8269DFE3-5765-C965-E51F-06B82E8A852E}"/>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ttom Bar">
            <a:extLst>
              <a:ext uri="{FF2B5EF4-FFF2-40B4-BE49-F238E27FC236}">
                <a16:creationId xmlns="" xmlns:a16="http://schemas.microsoft.com/office/drawing/2014/main" id="{17C8D3F1-56C9-B4BA-F5F2-89DB0DAD8ED0}"/>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Netflix Logo" descr="Netflix, โลโก้ ไอคอน ใน Vector Logo">
            <a:extLst>
              <a:ext uri="{FF2B5EF4-FFF2-40B4-BE49-F238E27FC236}">
                <a16:creationId xmlns="" xmlns:a16="http://schemas.microsoft.com/office/drawing/2014/main" id="{8F2CF82A-5A01-5EF2-B376-D05F8F9927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630" y="144805"/>
            <a:ext cx="395996" cy="395996"/>
          </a:xfrm>
          <a:prstGeom prst="rect">
            <a:avLst/>
          </a:prstGeom>
          <a:noFill/>
          <a:extLst>
            <a:ext uri="{909E8E84-426E-40DD-AFC4-6F175D3DCCD1}">
              <a14:hiddenFill xmlns:a14="http://schemas.microsoft.com/office/drawing/2010/main">
                <a:solidFill>
                  <a:srgbClr val="FFFFFF"/>
                </a:solidFill>
              </a14:hiddenFill>
            </a:ext>
          </a:extLst>
        </p:spPr>
      </p:pic>
      <p:pic>
        <p:nvPicPr>
          <p:cNvPr id="5" name="Search" descr="Magnifying glass with solid fill">
            <a:extLst>
              <a:ext uri="{FF2B5EF4-FFF2-40B4-BE49-F238E27FC236}">
                <a16:creationId xmlns="" xmlns:a16="http://schemas.microsoft.com/office/drawing/2014/main" id="{58A7842E-D131-C5EF-F5A9-E9E265FD573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997924" y="240585"/>
            <a:ext cx="223675" cy="223675"/>
          </a:xfrm>
          <a:prstGeom prst="rect">
            <a:avLst/>
          </a:prstGeom>
        </p:spPr>
      </p:pic>
      <p:grpSp>
        <p:nvGrpSpPr>
          <p:cNvPr id="6" name="Cast">
            <a:extLst>
              <a:ext uri="{FF2B5EF4-FFF2-40B4-BE49-F238E27FC236}">
                <a16:creationId xmlns="" xmlns:a16="http://schemas.microsoft.com/office/drawing/2014/main" id="{7757450B-165D-4783-8E1F-1D8EB8B8DD3F}"/>
              </a:ext>
            </a:extLst>
          </p:cNvPr>
          <p:cNvGrpSpPr/>
          <p:nvPr/>
        </p:nvGrpSpPr>
        <p:grpSpPr>
          <a:xfrm>
            <a:off x="10170582" y="262193"/>
            <a:ext cx="472018" cy="289990"/>
            <a:chOff x="9814982" y="326758"/>
            <a:chExt cx="472018" cy="289990"/>
          </a:xfrm>
        </p:grpSpPr>
        <p:sp>
          <p:nvSpPr>
            <p:cNvPr id="7" name="Rectangle: Rounded Corners 6">
              <a:extLst>
                <a:ext uri="{FF2B5EF4-FFF2-40B4-BE49-F238E27FC236}">
                  <a16:creationId xmlns="" xmlns:a16="http://schemas.microsoft.com/office/drawing/2014/main" id="{2E51D495-B9F8-E16D-1553-80135D7CE126}"/>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 xmlns:a16="http://schemas.microsoft.com/office/drawing/2014/main" id="{C20A79CA-8291-84F0-F232-7A009F71C2FE}"/>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Wi-Fi with solid fill">
              <a:extLst>
                <a:ext uri="{FF2B5EF4-FFF2-40B4-BE49-F238E27FC236}">
                  <a16:creationId xmlns="" xmlns:a16="http://schemas.microsoft.com/office/drawing/2014/main" id="{F591F2C2-8069-86DB-1B01-C41650B09B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rot="2700000">
              <a:off x="9964555" y="326758"/>
              <a:ext cx="289990" cy="289990"/>
            </a:xfrm>
            <a:prstGeom prst="rect">
              <a:avLst/>
            </a:prstGeom>
          </p:spPr>
        </p:pic>
      </p:grpSp>
      <p:grpSp>
        <p:nvGrpSpPr>
          <p:cNvPr id="40" name="Mr. Purple">
            <a:extLst>
              <a:ext uri="{FF2B5EF4-FFF2-40B4-BE49-F238E27FC236}">
                <a16:creationId xmlns="" xmlns:a16="http://schemas.microsoft.com/office/drawing/2014/main" id="{1A2AAD38-B868-BD70-D7F5-04601A4B9D14}"/>
              </a:ext>
            </a:extLst>
          </p:cNvPr>
          <p:cNvGrpSpPr/>
          <p:nvPr/>
        </p:nvGrpSpPr>
        <p:grpSpPr>
          <a:xfrm>
            <a:off x="11589324" y="195261"/>
            <a:ext cx="314325" cy="314325"/>
            <a:chOff x="11589324" y="195261"/>
            <a:chExt cx="314325" cy="314325"/>
          </a:xfrm>
        </p:grpSpPr>
        <p:sp>
          <p:nvSpPr>
            <p:cNvPr id="3" name="User">
              <a:extLst>
                <a:ext uri="{FF2B5EF4-FFF2-40B4-BE49-F238E27FC236}">
                  <a16:creationId xmlns="" xmlns:a16="http://schemas.microsoft.com/office/drawing/2014/main" id="{F9E1E6B6-9727-DF1A-EF5F-8786046940FF}"/>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 xmlns:a16="http://schemas.microsoft.com/office/drawing/2014/main" id="{B6BAB488-6336-881E-FA4A-3FCAA1AB31B4}"/>
                </a:ext>
              </a:extLst>
            </p:cNvPr>
            <p:cNvGrpSpPr/>
            <p:nvPr/>
          </p:nvGrpSpPr>
          <p:grpSpPr>
            <a:xfrm>
              <a:off x="11643963" y="214039"/>
              <a:ext cx="243683" cy="189048"/>
              <a:chOff x="1889124" y="2568795"/>
              <a:chExt cx="1448380" cy="1123646"/>
            </a:xfrm>
          </p:grpSpPr>
          <p:sp>
            <p:nvSpPr>
              <p:cNvPr id="11" name="Oval 10">
                <a:extLst>
                  <a:ext uri="{FF2B5EF4-FFF2-40B4-BE49-F238E27FC236}">
                    <a16:creationId xmlns="" xmlns:a16="http://schemas.microsoft.com/office/drawing/2014/main" id="{84C3956B-E8CB-8391-2C71-864E18CD7E07}"/>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1741073-DB54-5DEF-C2DF-3C3A47E74459}"/>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 xmlns:a16="http://schemas.microsoft.com/office/drawing/2014/main" id="{D16A889D-847F-6C01-F7B4-9141816C550E}"/>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4" name="Subtitle 1">
            <a:extLst>
              <a:ext uri="{FF2B5EF4-FFF2-40B4-BE49-F238E27FC236}">
                <a16:creationId xmlns="" xmlns:a16="http://schemas.microsoft.com/office/drawing/2014/main" id="{5D2C2A9F-13D5-E23A-FF3A-2CAFD2B1E7DE}"/>
              </a:ext>
            </a:extLst>
          </p:cNvPr>
          <p:cNvSpPr txBox="1"/>
          <p:nvPr/>
        </p:nvSpPr>
        <p:spPr>
          <a:xfrm>
            <a:off x="79931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1</a:t>
            </a:r>
          </a:p>
        </p:txBody>
      </p:sp>
      <p:sp>
        <p:nvSpPr>
          <p:cNvPr id="17" name="Subtitle 2">
            <a:extLst>
              <a:ext uri="{FF2B5EF4-FFF2-40B4-BE49-F238E27FC236}">
                <a16:creationId xmlns="" xmlns:a16="http://schemas.microsoft.com/office/drawing/2014/main" id="{2315D3D0-837A-3D53-BFCF-E37633B720A7}"/>
              </a:ext>
            </a:extLst>
          </p:cNvPr>
          <p:cNvSpPr txBox="1"/>
          <p:nvPr/>
        </p:nvSpPr>
        <p:spPr>
          <a:xfrm>
            <a:off x="191135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a:t>
            </a:r>
            <a:r>
              <a:rPr lang="th-TH" sz="1400" dirty="0">
                <a:solidFill>
                  <a:schemeClr val="tx1">
                    <a:lumMod val="65000"/>
                    <a:lumOff val="35000"/>
                  </a:schemeClr>
                </a:solidFill>
                <a:latin typeface="Kanit Light" pitchFamily="2" charset="-34"/>
                <a:ea typeface="Roboto" panose="02000000000000000000" pitchFamily="2" charset="0"/>
                <a:cs typeface="Kanit Light" pitchFamily="2" charset="-34"/>
              </a:rPr>
              <a:t>2</a:t>
            </a:r>
            <a:endParaRPr lang="en-US" sz="1400" dirty="0">
              <a:solidFill>
                <a:schemeClr val="tx1">
                  <a:lumMod val="65000"/>
                  <a:lumOff val="35000"/>
                </a:schemeClr>
              </a:solidFill>
              <a:latin typeface="Kanit Light" pitchFamily="2" charset="-34"/>
              <a:ea typeface="Roboto" panose="02000000000000000000" pitchFamily="2" charset="0"/>
              <a:cs typeface="Kanit Light" pitchFamily="2" charset="-34"/>
            </a:endParaRPr>
          </a:p>
        </p:txBody>
      </p:sp>
      <p:sp>
        <p:nvSpPr>
          <p:cNvPr id="18" name="Subtitle 3">
            <a:extLst>
              <a:ext uri="{FF2B5EF4-FFF2-40B4-BE49-F238E27FC236}">
                <a16:creationId xmlns="" xmlns:a16="http://schemas.microsoft.com/office/drawing/2014/main" id="{59350185-9FFC-A559-F349-3863CF63F810}"/>
              </a:ext>
            </a:extLst>
          </p:cNvPr>
          <p:cNvSpPr txBox="1"/>
          <p:nvPr/>
        </p:nvSpPr>
        <p:spPr>
          <a:xfrm>
            <a:off x="3023390" y="204775"/>
            <a:ext cx="1112040" cy="307777"/>
          </a:xfrm>
          <a:prstGeom prst="rect">
            <a:avLst/>
          </a:prstGeom>
          <a:noFill/>
        </p:spPr>
        <p:txBody>
          <a:bodyPr wrap="square" rtlCol="0">
            <a:spAutoFit/>
          </a:bodyPr>
          <a:lstStyle/>
          <a:p>
            <a:pPr algn="ctr"/>
            <a:r>
              <a:rPr lang="en-US" sz="1400" dirty="0">
                <a:solidFill>
                  <a:schemeClr val="bg1">
                    <a:lumMod val="95000"/>
                  </a:schemeClr>
                </a:solidFill>
                <a:latin typeface="Kanit Light" pitchFamily="2" charset="-34"/>
                <a:ea typeface="Roboto" panose="02000000000000000000" pitchFamily="2" charset="0"/>
                <a:cs typeface="Kanit Light" pitchFamily="2" charset="-34"/>
              </a:rPr>
              <a:t>Subtitle </a:t>
            </a:r>
            <a:r>
              <a:rPr lang="th-TH" sz="1400" dirty="0">
                <a:solidFill>
                  <a:schemeClr val="bg1">
                    <a:lumMod val="95000"/>
                  </a:schemeClr>
                </a:solidFill>
                <a:latin typeface="Kanit Light" pitchFamily="2" charset="-34"/>
                <a:ea typeface="Roboto" panose="02000000000000000000" pitchFamily="2" charset="0"/>
                <a:cs typeface="Kanit Light" pitchFamily="2" charset="-34"/>
              </a:rPr>
              <a:t>3</a:t>
            </a:r>
            <a:endParaRPr lang="en-US" sz="1400" dirty="0">
              <a:solidFill>
                <a:schemeClr val="bg1">
                  <a:lumMod val="95000"/>
                </a:schemeClr>
              </a:solidFill>
              <a:latin typeface="Kanit Light" pitchFamily="2" charset="-34"/>
              <a:ea typeface="Roboto" panose="02000000000000000000" pitchFamily="2" charset="0"/>
              <a:cs typeface="Kanit Light" pitchFamily="2" charset="-34"/>
            </a:endParaRPr>
          </a:p>
        </p:txBody>
      </p:sp>
      <p:sp>
        <p:nvSpPr>
          <p:cNvPr id="15" name="!!BlackRectangle">
            <a:extLst>
              <a:ext uri="{FF2B5EF4-FFF2-40B4-BE49-F238E27FC236}">
                <a16:creationId xmlns="" xmlns:a16="http://schemas.microsoft.com/office/drawing/2014/main" id="{E1C6374A-D901-E087-BFB4-EFA144F8F27F}"/>
              </a:ext>
            </a:extLst>
          </p:cNvPr>
          <p:cNvSpPr/>
          <p:nvPr/>
        </p:nvSpPr>
        <p:spPr>
          <a:xfrm>
            <a:off x="2462212" y="6853656"/>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a:extLst>
              <a:ext uri="{FF2B5EF4-FFF2-40B4-BE49-F238E27FC236}">
                <a16:creationId xmlns="" xmlns:a16="http://schemas.microsoft.com/office/drawing/2014/main" id="{8C09ACFD-0F5A-24EA-63C7-0BFC78166437}"/>
              </a:ext>
            </a:extLst>
          </p:cNvPr>
          <p:cNvPicPr>
            <a:picLocks noChangeAspect="1"/>
          </p:cNvPicPr>
          <p:nvPr/>
        </p:nvPicPr>
        <p:blipFill>
          <a:blip r:embed="rId10">
            <a:extLst>
              <a:ext uri="{28A0092B-C50C-407E-A947-70E740481C1C}">
                <a14:useLocalDpi xmlns:a14="http://schemas.microsoft.com/office/drawing/2010/main" val="0"/>
              </a:ext>
            </a:extLst>
          </a:blip>
          <a:srcRect t="9384" b="9384"/>
          <a:stretch/>
        </p:blipFill>
        <p:spPr>
          <a:xfrm>
            <a:off x="2462212" y="7253461"/>
            <a:ext cx="7267576" cy="3320741"/>
          </a:xfrm>
          <a:prstGeom prst="rect">
            <a:avLst/>
          </a:prstGeom>
          <a:ln>
            <a:noFill/>
          </a:ln>
        </p:spPr>
      </p:pic>
      <p:sp>
        <p:nvSpPr>
          <p:cNvPr id="20" name="!!Gradient">
            <a:extLst>
              <a:ext uri="{FF2B5EF4-FFF2-40B4-BE49-F238E27FC236}">
                <a16:creationId xmlns="" xmlns:a16="http://schemas.microsoft.com/office/drawing/2014/main" id="{DAFCC09D-30AA-55FC-F556-E9E84A345C07}"/>
              </a:ext>
            </a:extLst>
          </p:cNvPr>
          <p:cNvSpPr/>
          <p:nvPr/>
        </p:nvSpPr>
        <p:spPr>
          <a:xfrm>
            <a:off x="2462211" y="9310463"/>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Cast_Button">
            <a:extLst>
              <a:ext uri="{FF2B5EF4-FFF2-40B4-BE49-F238E27FC236}">
                <a16:creationId xmlns="" xmlns:a16="http://schemas.microsoft.com/office/drawing/2014/main" id="{03B79093-03FD-ABCF-DBD8-4FC2BE6351AB}"/>
              </a:ext>
            </a:extLst>
          </p:cNvPr>
          <p:cNvGrpSpPr/>
          <p:nvPr/>
        </p:nvGrpSpPr>
        <p:grpSpPr>
          <a:xfrm>
            <a:off x="9243906" y="7903947"/>
            <a:ext cx="304906" cy="304800"/>
            <a:chOff x="9243906" y="1050291"/>
            <a:chExt cx="304906" cy="304800"/>
          </a:xfrm>
        </p:grpSpPr>
        <p:sp>
          <p:nvSpPr>
            <p:cNvPr id="24" name="Oval 23">
              <a:extLst>
                <a:ext uri="{FF2B5EF4-FFF2-40B4-BE49-F238E27FC236}">
                  <a16:creationId xmlns="" xmlns:a16="http://schemas.microsoft.com/office/drawing/2014/main" id="{CE985532-8066-55AA-7187-9101241F7F67}"/>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 xmlns:a16="http://schemas.microsoft.com/office/drawing/2014/main" id="{0D0DD8FA-BFBF-F4E7-82F3-496D5EA72E59}"/>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 xmlns:a16="http://schemas.microsoft.com/office/drawing/2014/main" id="{D1FDCCC1-56CF-9239-608B-42DB010E5059}"/>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Fi with solid fill">
              <a:extLst>
                <a:ext uri="{FF2B5EF4-FFF2-40B4-BE49-F238E27FC236}">
                  <a16:creationId xmlns="" xmlns:a16="http://schemas.microsoft.com/office/drawing/2014/main" id="{05D3DB43-39C4-F4F6-2B5D-D2B7A4C16E7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rot="2700000">
              <a:off x="9243906" y="1138860"/>
              <a:ext cx="206554" cy="206554"/>
            </a:xfrm>
            <a:prstGeom prst="rect">
              <a:avLst/>
            </a:prstGeom>
          </p:spPr>
        </p:pic>
      </p:grpSp>
      <p:grpSp>
        <p:nvGrpSpPr>
          <p:cNvPr id="30" name="!!Close_Button">
            <a:extLst>
              <a:ext uri="{FF2B5EF4-FFF2-40B4-BE49-F238E27FC236}">
                <a16:creationId xmlns="" xmlns:a16="http://schemas.microsoft.com/office/drawing/2014/main" id="{B0AAE35D-9840-AE1C-B063-FCEC46FE693F}"/>
              </a:ext>
            </a:extLst>
          </p:cNvPr>
          <p:cNvGrpSpPr/>
          <p:nvPr/>
        </p:nvGrpSpPr>
        <p:grpSpPr>
          <a:xfrm>
            <a:off x="9243710" y="7446943"/>
            <a:ext cx="304800" cy="304800"/>
            <a:chOff x="9486597" y="593287"/>
            <a:chExt cx="304800" cy="304800"/>
          </a:xfrm>
        </p:grpSpPr>
        <p:sp>
          <p:nvSpPr>
            <p:cNvPr id="31" name="Oval 30">
              <a:extLst>
                <a:ext uri="{FF2B5EF4-FFF2-40B4-BE49-F238E27FC236}">
                  <a16:creationId xmlns="" xmlns:a16="http://schemas.microsoft.com/office/drawing/2014/main" id="{26EBE561-998A-2D42-043C-798F0D7D0711}"/>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lus Sign 31">
              <a:extLst>
                <a:ext uri="{FF2B5EF4-FFF2-40B4-BE49-F238E27FC236}">
                  <a16:creationId xmlns="" xmlns:a16="http://schemas.microsoft.com/office/drawing/2014/main" id="{B185F2BA-98BD-147B-494A-56A7CA5D5072}"/>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itle1">
            <a:extLst>
              <a:ext uri="{FF2B5EF4-FFF2-40B4-BE49-F238E27FC236}">
                <a16:creationId xmlns="" xmlns:a16="http://schemas.microsoft.com/office/drawing/2014/main" id="{B62C3A08-FF99-BD91-087C-9A44E965DD46}"/>
              </a:ext>
            </a:extLst>
          </p:cNvPr>
          <p:cNvSpPr txBox="1"/>
          <p:nvPr/>
        </p:nvSpPr>
        <p:spPr>
          <a:xfrm>
            <a:off x="2955351" y="10267122"/>
            <a:ext cx="3921700" cy="761106"/>
          </a:xfrm>
          <a:prstGeom prst="rect">
            <a:avLst/>
          </a:prstGeom>
          <a:noFill/>
        </p:spPr>
        <p:txBody>
          <a:bodyPr wrap="square">
            <a:spAutoFit/>
          </a:bodyPr>
          <a:lstStyle/>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Add Your Title Here</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34" name="!!NetflixLogo" descr="Netflix, โลโก้ ไอคอน ใน Vector Logo">
            <a:extLst>
              <a:ext uri="{FF2B5EF4-FFF2-40B4-BE49-F238E27FC236}">
                <a16:creationId xmlns="" xmlns:a16="http://schemas.microsoft.com/office/drawing/2014/main" id="{00C32824-7464-FEAC-F7A9-260AACC624E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49603" y="9933546"/>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Subtitle(Optional)">
            <a:extLst>
              <a:ext uri="{FF2B5EF4-FFF2-40B4-BE49-F238E27FC236}">
                <a16:creationId xmlns="" xmlns:a16="http://schemas.microsoft.com/office/drawing/2014/main" id="{DBE49DC8-65D4-65E4-0AC9-072F79D8380C}"/>
              </a:ext>
            </a:extLst>
          </p:cNvPr>
          <p:cNvSpPr txBox="1"/>
          <p:nvPr/>
        </p:nvSpPr>
        <p:spPr>
          <a:xfrm>
            <a:off x="3265588" y="9907138"/>
            <a:ext cx="2046152" cy="276999"/>
          </a:xfrm>
          <a:prstGeom prst="rect">
            <a:avLst/>
          </a:prstGeom>
          <a:noFill/>
        </p:spPr>
        <p:txBody>
          <a:bodyPr wrap="square">
            <a:spAutoFit/>
          </a:bodyPr>
          <a:lstStyle/>
          <a:p>
            <a:r>
              <a:rPr lang="en-US" sz="12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sp>
        <p:nvSpPr>
          <p:cNvPr id="37" name="!!Body">
            <a:extLst>
              <a:ext uri="{FF2B5EF4-FFF2-40B4-BE49-F238E27FC236}">
                <a16:creationId xmlns="" xmlns:a16="http://schemas.microsoft.com/office/drawing/2014/main" id="{32935DDA-1C9E-59BF-AF04-1632F307D623}"/>
              </a:ext>
            </a:extLst>
          </p:cNvPr>
          <p:cNvSpPr txBox="1"/>
          <p:nvPr/>
        </p:nvSpPr>
        <p:spPr>
          <a:xfrm>
            <a:off x="2983222" y="12038456"/>
            <a:ext cx="3271110" cy="587340"/>
          </a:xfrm>
          <a:prstGeom prst="rect">
            <a:avLst/>
          </a:prstGeom>
          <a:noFill/>
        </p:spPr>
        <p:txBody>
          <a:bodyPr wrap="square">
            <a:spAutoFit/>
          </a:bodyPr>
          <a:lstStyle/>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th-TH"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grpSp>
        <p:nvGrpSpPr>
          <p:cNvPr id="38" name="!!Download">
            <a:extLst>
              <a:ext uri="{FF2B5EF4-FFF2-40B4-BE49-F238E27FC236}">
                <a16:creationId xmlns="" xmlns:a16="http://schemas.microsoft.com/office/drawing/2014/main" id="{9492262B-85C7-678F-7CBA-9B084E91E2BF}"/>
              </a:ext>
            </a:extLst>
          </p:cNvPr>
          <p:cNvGrpSpPr/>
          <p:nvPr/>
        </p:nvGrpSpPr>
        <p:grpSpPr>
          <a:xfrm>
            <a:off x="3049603" y="11552815"/>
            <a:ext cx="3041635" cy="365760"/>
            <a:chOff x="3292490" y="4402919"/>
            <a:chExt cx="3041635" cy="365760"/>
          </a:xfrm>
        </p:grpSpPr>
        <p:sp>
          <p:nvSpPr>
            <p:cNvPr id="39" name="Rectangle: Rounded Corners 38">
              <a:extLst>
                <a:ext uri="{FF2B5EF4-FFF2-40B4-BE49-F238E27FC236}">
                  <a16:creationId xmlns="" xmlns:a16="http://schemas.microsoft.com/office/drawing/2014/main" id="{902570EB-B9F3-38AA-44D3-986464A9E4DD}"/>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 xmlns:a16="http://schemas.microsoft.com/office/drawing/2014/main" id="{0FDD2632-9003-ADF8-81DC-26A267B31D4D}"/>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42" name="Group 41">
              <a:extLst>
                <a:ext uri="{FF2B5EF4-FFF2-40B4-BE49-F238E27FC236}">
                  <a16:creationId xmlns="" xmlns:a16="http://schemas.microsoft.com/office/drawing/2014/main" id="{9BF3BF8D-7587-F6D0-8E42-22C46F7308F1}"/>
                </a:ext>
              </a:extLst>
            </p:cNvPr>
            <p:cNvGrpSpPr/>
            <p:nvPr/>
          </p:nvGrpSpPr>
          <p:grpSpPr>
            <a:xfrm>
              <a:off x="4254632" y="4509206"/>
              <a:ext cx="91440" cy="144147"/>
              <a:chOff x="4051706" y="5121804"/>
              <a:chExt cx="91440" cy="144147"/>
            </a:xfrm>
          </p:grpSpPr>
          <p:sp>
            <p:nvSpPr>
              <p:cNvPr id="43" name="Freeform: Shape 42" descr="Arrow Down with solid fill">
                <a:extLst>
                  <a:ext uri="{FF2B5EF4-FFF2-40B4-BE49-F238E27FC236}">
                    <a16:creationId xmlns="" xmlns:a16="http://schemas.microsoft.com/office/drawing/2014/main" id="{C00BA19F-1E5A-DB38-BD6B-90B9E07CD78A}"/>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44" name="Straight Connector 43">
                <a:extLst>
                  <a:ext uri="{FF2B5EF4-FFF2-40B4-BE49-F238E27FC236}">
                    <a16:creationId xmlns="" xmlns:a16="http://schemas.microsoft.com/office/drawing/2014/main" id="{9EA0055A-650D-4090-7639-45C0A48F21A4}"/>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5" name="!!Share_icon" descr="Send outline">
            <a:extLst>
              <a:ext uri="{FF2B5EF4-FFF2-40B4-BE49-F238E27FC236}">
                <a16:creationId xmlns="" xmlns:a16="http://schemas.microsoft.com/office/drawing/2014/main" id="{5D1880BD-4DEF-A327-46E3-412D5E44BF1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p:blipFill>
        <p:spPr>
          <a:xfrm>
            <a:off x="4946470" y="12916502"/>
            <a:ext cx="268780" cy="268780"/>
          </a:xfrm>
          <a:prstGeom prst="rect">
            <a:avLst/>
          </a:prstGeom>
        </p:spPr>
      </p:pic>
      <p:pic>
        <p:nvPicPr>
          <p:cNvPr id="46" name="!!Like_icon" descr="Thumbs up sign outline">
            <a:extLst>
              <a:ext uri="{FF2B5EF4-FFF2-40B4-BE49-F238E27FC236}">
                <a16:creationId xmlns="" xmlns:a16="http://schemas.microsoft.com/office/drawing/2014/main" id="{5FD75A8D-66F4-C616-6EA7-AB3B043B14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4214880" y="12888922"/>
            <a:ext cx="296360" cy="296360"/>
          </a:xfrm>
          <a:prstGeom prst="rect">
            <a:avLst/>
          </a:prstGeom>
        </p:spPr>
      </p:pic>
      <p:sp>
        <p:nvSpPr>
          <p:cNvPr id="47" name="!!Plus_icon">
            <a:extLst>
              <a:ext uri="{FF2B5EF4-FFF2-40B4-BE49-F238E27FC236}">
                <a16:creationId xmlns="" xmlns:a16="http://schemas.microsoft.com/office/drawing/2014/main" id="{96F3DD07-3EFE-8938-B767-A78BE6BB6CAC}"/>
              </a:ext>
            </a:extLst>
          </p:cNvPr>
          <p:cNvSpPr/>
          <p:nvPr/>
        </p:nvSpPr>
        <p:spPr>
          <a:xfrm>
            <a:off x="3441260" y="12920922"/>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MyList">
            <a:extLst>
              <a:ext uri="{FF2B5EF4-FFF2-40B4-BE49-F238E27FC236}">
                <a16:creationId xmlns="" xmlns:a16="http://schemas.microsoft.com/office/drawing/2014/main" id="{18FDC3DF-B20C-CDB4-7A52-2612A70487E3}"/>
              </a:ext>
            </a:extLst>
          </p:cNvPr>
          <p:cNvSpPr txBox="1"/>
          <p:nvPr/>
        </p:nvSpPr>
        <p:spPr>
          <a:xfrm>
            <a:off x="2963349" y="13198032"/>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49" name="!!Rate">
            <a:extLst>
              <a:ext uri="{FF2B5EF4-FFF2-40B4-BE49-F238E27FC236}">
                <a16:creationId xmlns="" xmlns:a16="http://schemas.microsoft.com/office/drawing/2014/main" id="{24BC725E-3DA8-D815-748D-0AD72A96946B}"/>
              </a:ext>
            </a:extLst>
          </p:cNvPr>
          <p:cNvSpPr txBox="1"/>
          <p:nvPr/>
        </p:nvSpPr>
        <p:spPr>
          <a:xfrm>
            <a:off x="4012788" y="13198032"/>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50" name="!!Share">
            <a:extLst>
              <a:ext uri="{FF2B5EF4-FFF2-40B4-BE49-F238E27FC236}">
                <a16:creationId xmlns="" xmlns:a16="http://schemas.microsoft.com/office/drawing/2014/main" id="{B4EF7B66-44BD-4B41-1806-3F6C4879CC17}"/>
              </a:ext>
            </a:extLst>
          </p:cNvPr>
          <p:cNvSpPr txBox="1"/>
          <p:nvPr/>
        </p:nvSpPr>
        <p:spPr>
          <a:xfrm>
            <a:off x="4740330" y="13198032"/>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51" name="!!Play">
            <a:extLst>
              <a:ext uri="{FF2B5EF4-FFF2-40B4-BE49-F238E27FC236}">
                <a16:creationId xmlns="" xmlns:a16="http://schemas.microsoft.com/office/drawing/2014/main" id="{A00F52A8-9B1E-E95B-AA83-1E2A60DB5B0F}"/>
              </a:ext>
            </a:extLst>
          </p:cNvPr>
          <p:cNvGrpSpPr/>
          <p:nvPr/>
        </p:nvGrpSpPr>
        <p:grpSpPr>
          <a:xfrm>
            <a:off x="3049603" y="11075885"/>
            <a:ext cx="3041635" cy="365760"/>
            <a:chOff x="3049603" y="4178687"/>
            <a:chExt cx="3041635" cy="365760"/>
          </a:xfrm>
        </p:grpSpPr>
        <p:sp>
          <p:nvSpPr>
            <p:cNvPr id="52" name="Rectangle: Rounded Corners 51">
              <a:extLst>
                <a:ext uri="{FF2B5EF4-FFF2-40B4-BE49-F238E27FC236}">
                  <a16:creationId xmlns="" xmlns:a16="http://schemas.microsoft.com/office/drawing/2014/main" id="{2A1A5CAF-AA90-C9BF-F517-64C32A6B8F19}"/>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C9B0B2AC-29F7-1064-4A9A-9848BED78C95}"/>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63" name="Isosceles Triangle 62">
              <a:extLst>
                <a:ext uri="{FF2B5EF4-FFF2-40B4-BE49-F238E27FC236}">
                  <a16:creationId xmlns="" xmlns:a16="http://schemas.microsoft.com/office/drawing/2014/main" id="{0E5A88DD-79CF-DF85-51F4-FED9624FEC18}"/>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Description">
            <a:extLst>
              <a:ext uri="{FF2B5EF4-FFF2-40B4-BE49-F238E27FC236}">
                <a16:creationId xmlns="" xmlns:a16="http://schemas.microsoft.com/office/drawing/2014/main" id="{A3F3D0F6-E964-61AE-A3AD-72098BAF71BC}"/>
              </a:ext>
            </a:extLst>
          </p:cNvPr>
          <p:cNvSpPr txBox="1"/>
          <p:nvPr/>
        </p:nvSpPr>
        <p:spPr>
          <a:xfrm>
            <a:off x="6482476" y="10999575"/>
            <a:ext cx="3119211" cy="1015663"/>
          </a:xfrm>
          <a:prstGeom prst="rect">
            <a:avLst/>
          </a:prstGeom>
          <a:noFill/>
        </p:spPr>
        <p:txBody>
          <a:bodyPr wrap="square">
            <a:spAutoFit/>
          </a:bodyPr>
          <a:lstStyle/>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p:txBody>
      </p:sp>
      <p:cxnSp>
        <p:nvCxnSpPr>
          <p:cNvPr id="65" name="!!RedLine1">
            <a:extLst>
              <a:ext uri="{FF2B5EF4-FFF2-40B4-BE49-F238E27FC236}">
                <a16:creationId xmlns="" xmlns:a16="http://schemas.microsoft.com/office/drawing/2014/main" id="{41CCD487-7343-49F9-5952-0E5E80EB1003}"/>
              </a:ext>
            </a:extLst>
          </p:cNvPr>
          <p:cNvCxnSpPr>
            <a:cxnSpLocks/>
          </p:cNvCxnSpPr>
          <p:nvPr/>
        </p:nvCxnSpPr>
        <p:spPr>
          <a:xfrm>
            <a:off x="3080083" y="13817232"/>
            <a:ext cx="1144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Subtitle1">
            <a:extLst>
              <a:ext uri="{FF2B5EF4-FFF2-40B4-BE49-F238E27FC236}">
                <a16:creationId xmlns="" xmlns:a16="http://schemas.microsoft.com/office/drawing/2014/main" id="{905B7B2E-D7BB-622C-9FCE-74B49B024636}"/>
              </a:ext>
            </a:extLst>
          </p:cNvPr>
          <p:cNvSpPr txBox="1"/>
          <p:nvPr/>
        </p:nvSpPr>
        <p:spPr>
          <a:xfrm>
            <a:off x="2983222" y="13892713"/>
            <a:ext cx="1384952" cy="388568"/>
          </a:xfrm>
          <a:prstGeom prst="rect">
            <a:avLst/>
          </a:prstGeom>
          <a:noFill/>
        </p:spPr>
        <p:txBody>
          <a:bodyPr wrap="square">
            <a:spAutoFit/>
          </a:bodyPr>
          <a:lstStyle/>
          <a:p>
            <a:pPr>
              <a:lnSpc>
                <a:spcPct val="150000"/>
              </a:lnSpc>
            </a:pPr>
            <a:r>
              <a:rPr lang="en-US" sz="1400" dirty="0">
                <a:solidFill>
                  <a:schemeClr val="bg1"/>
                </a:solidFill>
                <a:latin typeface="Kanit" pitchFamily="2" charset="-34"/>
                <a:cs typeface="Kanit" pitchFamily="2" charset="-34"/>
              </a:rPr>
              <a:t>Your Subtitle 1</a:t>
            </a:r>
            <a:endParaRPr lang="th-TH" sz="1400" dirty="0">
              <a:solidFill>
                <a:schemeClr val="bg1"/>
              </a:solidFill>
              <a:latin typeface="Kanit" pitchFamily="2" charset="-34"/>
              <a:cs typeface="Kanit" pitchFamily="2" charset="-34"/>
            </a:endParaRPr>
          </a:p>
        </p:txBody>
      </p:sp>
      <p:sp>
        <p:nvSpPr>
          <p:cNvPr id="67" name="!!Subtitle2">
            <a:extLst>
              <a:ext uri="{FF2B5EF4-FFF2-40B4-BE49-F238E27FC236}">
                <a16:creationId xmlns="" xmlns:a16="http://schemas.microsoft.com/office/drawing/2014/main" id="{7B04FB9F-D867-A056-C9BD-6A0ECADA17E1}"/>
              </a:ext>
            </a:extLst>
          </p:cNvPr>
          <p:cNvSpPr txBox="1"/>
          <p:nvPr/>
        </p:nvSpPr>
        <p:spPr>
          <a:xfrm>
            <a:off x="4570420" y="13892713"/>
            <a:ext cx="1384952" cy="388568"/>
          </a:xfrm>
          <a:prstGeom prst="rect">
            <a:avLst/>
          </a:prstGeom>
          <a:noFill/>
        </p:spPr>
        <p:txBody>
          <a:bodyPr wrap="square">
            <a:spAutoFit/>
          </a:bodyPr>
          <a:lstStyle/>
          <a:p>
            <a:pPr>
              <a:lnSpc>
                <a:spcPct val="150000"/>
              </a:lnSpc>
            </a:pPr>
            <a:r>
              <a:rPr lang="en-US" sz="1400" dirty="0">
                <a:solidFill>
                  <a:schemeClr val="bg1">
                    <a:lumMod val="50000"/>
                  </a:schemeClr>
                </a:solidFill>
                <a:latin typeface="Kanit" pitchFamily="2" charset="-34"/>
                <a:cs typeface="Kanit" pitchFamily="2" charset="-34"/>
              </a:rPr>
              <a:t>Your Subtitle 2</a:t>
            </a:r>
            <a:endParaRPr lang="th-TH" sz="1400" dirty="0">
              <a:solidFill>
                <a:schemeClr val="bg1">
                  <a:lumMod val="50000"/>
                </a:schemeClr>
              </a:solidFill>
              <a:latin typeface="Kanit" pitchFamily="2" charset="-34"/>
              <a:cs typeface="Kanit" pitchFamily="2" charset="-34"/>
            </a:endParaRPr>
          </a:p>
        </p:txBody>
      </p:sp>
      <p:sp>
        <p:nvSpPr>
          <p:cNvPr id="68" name="!!Heading">
            <a:extLst>
              <a:ext uri="{FF2B5EF4-FFF2-40B4-BE49-F238E27FC236}">
                <a16:creationId xmlns="" xmlns:a16="http://schemas.microsoft.com/office/drawing/2014/main" id="{FE943CB2-2501-CCBB-129B-0E32FD563005}"/>
              </a:ext>
            </a:extLst>
          </p:cNvPr>
          <p:cNvSpPr txBox="1"/>
          <p:nvPr/>
        </p:nvSpPr>
        <p:spPr>
          <a:xfrm>
            <a:off x="2983221" y="14553719"/>
            <a:ext cx="4108141" cy="346249"/>
          </a:xfrm>
          <a:prstGeom prst="rect">
            <a:avLst/>
          </a:prstGeom>
          <a:noFill/>
        </p:spPr>
        <p:txBody>
          <a:bodyPr wrap="square">
            <a:spAutoFit/>
          </a:bodyPr>
          <a:lstStyle/>
          <a:p>
            <a:pPr>
              <a:lnSpc>
                <a:spcPct val="150000"/>
              </a:lnSpc>
            </a:pPr>
            <a:r>
              <a:rPr lang="en-US" sz="1200" dirty="0">
                <a:solidFill>
                  <a:schemeClr val="bg1">
                    <a:lumMod val="50000"/>
                  </a:schemeClr>
                </a:solidFill>
                <a:latin typeface="Kanit Light" pitchFamily="2" charset="-34"/>
                <a:cs typeface="Kanit Light" pitchFamily="2" charset="-34"/>
              </a:rPr>
              <a:t>Heading Here Heading Here</a:t>
            </a:r>
          </a:p>
        </p:txBody>
      </p:sp>
      <p:cxnSp>
        <p:nvCxnSpPr>
          <p:cNvPr id="69" name="!!GreyLine1">
            <a:extLst>
              <a:ext uri="{FF2B5EF4-FFF2-40B4-BE49-F238E27FC236}">
                <a16:creationId xmlns="" xmlns:a16="http://schemas.microsoft.com/office/drawing/2014/main" id="{16167E71-6896-0B11-6117-C737FEC09C8C}"/>
              </a:ext>
            </a:extLst>
          </p:cNvPr>
          <p:cNvCxnSpPr>
            <a:cxnSpLocks/>
          </p:cNvCxnSpPr>
          <p:nvPr/>
        </p:nvCxnSpPr>
        <p:spPr>
          <a:xfrm>
            <a:off x="3049603" y="14967303"/>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70" name="!!Picture1">
            <a:extLst>
              <a:ext uri="{FF2B5EF4-FFF2-40B4-BE49-F238E27FC236}">
                <a16:creationId xmlns="" xmlns:a16="http://schemas.microsoft.com/office/drawing/2014/main" id="{9293BA44-0F0A-1C0D-1394-1A1DBA4B93B1}"/>
              </a:ext>
            </a:extLst>
          </p:cNvPr>
          <p:cNvGrpSpPr/>
          <p:nvPr/>
        </p:nvGrpSpPr>
        <p:grpSpPr>
          <a:xfrm>
            <a:off x="3049603" y="15120228"/>
            <a:ext cx="1429999" cy="890126"/>
            <a:chOff x="3292490" y="8266572"/>
            <a:chExt cx="1429999" cy="890126"/>
          </a:xfrm>
        </p:grpSpPr>
        <p:sp>
          <p:nvSpPr>
            <p:cNvPr id="71" name="Rectangle: Rounded Corners 70">
              <a:extLst>
                <a:ext uri="{FF2B5EF4-FFF2-40B4-BE49-F238E27FC236}">
                  <a16:creationId xmlns="" xmlns:a16="http://schemas.microsoft.com/office/drawing/2014/main" id="{F26A45A6-81B5-8336-23E3-4AB465860BCA}"/>
                </a:ext>
              </a:extLst>
            </p:cNvPr>
            <p:cNvSpPr/>
            <p:nvPr/>
          </p:nvSpPr>
          <p:spPr>
            <a:xfrm>
              <a:off x="3292490" y="8266572"/>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 xmlns:a16="http://schemas.microsoft.com/office/drawing/2014/main" id="{537709A8-8A1C-88A5-A98D-B55029BC235B}"/>
                </a:ext>
              </a:extLst>
            </p:cNvPr>
            <p:cNvGrpSpPr/>
            <p:nvPr/>
          </p:nvGrpSpPr>
          <p:grpSpPr>
            <a:xfrm>
              <a:off x="3855089" y="8559235"/>
              <a:ext cx="304800" cy="304800"/>
              <a:chOff x="3855089" y="8589010"/>
              <a:chExt cx="304800" cy="304800"/>
            </a:xfrm>
          </p:grpSpPr>
          <p:sp>
            <p:nvSpPr>
              <p:cNvPr id="73" name="Oval 72">
                <a:extLst>
                  <a:ext uri="{FF2B5EF4-FFF2-40B4-BE49-F238E27FC236}">
                    <a16:creationId xmlns="" xmlns:a16="http://schemas.microsoft.com/office/drawing/2014/main" id="{ADF5663F-4043-3773-84E3-BAD92CEC5A47}"/>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73">
                <a:extLst>
                  <a:ext uri="{FF2B5EF4-FFF2-40B4-BE49-F238E27FC236}">
                    <a16:creationId xmlns="" xmlns:a16="http://schemas.microsoft.com/office/drawing/2014/main" id="{DABD046F-C665-3986-A27A-9081AC61F8FE}"/>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Heading1">
            <a:extLst>
              <a:ext uri="{FF2B5EF4-FFF2-40B4-BE49-F238E27FC236}">
                <a16:creationId xmlns="" xmlns:a16="http://schemas.microsoft.com/office/drawing/2014/main" id="{0B974ED8-3901-0D95-BA1C-363832DFDC09}"/>
              </a:ext>
            </a:extLst>
          </p:cNvPr>
          <p:cNvSpPr txBox="1"/>
          <p:nvPr/>
        </p:nvSpPr>
        <p:spPr>
          <a:xfrm>
            <a:off x="4620699" y="15168967"/>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1</a:t>
            </a:r>
            <a:endParaRPr lang="th-TH" sz="1400" dirty="0">
              <a:solidFill>
                <a:schemeClr val="bg1">
                  <a:lumMod val="95000"/>
                </a:schemeClr>
              </a:solidFill>
              <a:latin typeface="Kanit Light" pitchFamily="2" charset="-34"/>
              <a:cs typeface="Kanit Light" pitchFamily="2" charset="-34"/>
            </a:endParaRPr>
          </a:p>
        </p:txBody>
      </p:sp>
      <p:grpSp>
        <p:nvGrpSpPr>
          <p:cNvPr id="76" name="!!Download1">
            <a:extLst>
              <a:ext uri="{FF2B5EF4-FFF2-40B4-BE49-F238E27FC236}">
                <a16:creationId xmlns="" xmlns:a16="http://schemas.microsoft.com/office/drawing/2014/main" id="{CA7D6A17-D273-B378-EE1A-85072671E711}"/>
              </a:ext>
            </a:extLst>
          </p:cNvPr>
          <p:cNvGrpSpPr/>
          <p:nvPr/>
        </p:nvGrpSpPr>
        <p:grpSpPr>
          <a:xfrm>
            <a:off x="9132574" y="15354093"/>
            <a:ext cx="111136" cy="175196"/>
            <a:chOff x="4403312" y="4661606"/>
            <a:chExt cx="91440" cy="144147"/>
          </a:xfrm>
          <a:solidFill>
            <a:schemeClr val="bg1">
              <a:lumMod val="75000"/>
            </a:schemeClr>
          </a:solidFill>
        </p:grpSpPr>
        <p:sp>
          <p:nvSpPr>
            <p:cNvPr id="77" name="Freeform: Shape 76" descr="Arrow Down with solid fill">
              <a:extLst>
                <a:ext uri="{FF2B5EF4-FFF2-40B4-BE49-F238E27FC236}">
                  <a16:creationId xmlns="" xmlns:a16="http://schemas.microsoft.com/office/drawing/2014/main" id="{B0C0DB4C-E791-6EC8-B3E7-D44F5E3D9880}"/>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78" name="Straight Connector 77">
              <a:extLst>
                <a:ext uri="{FF2B5EF4-FFF2-40B4-BE49-F238E27FC236}">
                  <a16:creationId xmlns="" xmlns:a16="http://schemas.microsoft.com/office/drawing/2014/main" id="{025E4A9E-3DE2-47AB-69C7-F98C98A7AF5C}"/>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Body1">
            <a:extLst>
              <a:ext uri="{FF2B5EF4-FFF2-40B4-BE49-F238E27FC236}">
                <a16:creationId xmlns="" xmlns:a16="http://schemas.microsoft.com/office/drawing/2014/main" id="{DCC32725-6580-ED23-4ADA-92D64F87CFCC}"/>
              </a:ext>
            </a:extLst>
          </p:cNvPr>
          <p:cNvSpPr txBox="1"/>
          <p:nvPr/>
        </p:nvSpPr>
        <p:spPr>
          <a:xfrm>
            <a:off x="4620699" y="15442666"/>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80" name="!!GreyLine2">
            <a:extLst>
              <a:ext uri="{FF2B5EF4-FFF2-40B4-BE49-F238E27FC236}">
                <a16:creationId xmlns="" xmlns:a16="http://schemas.microsoft.com/office/drawing/2014/main" id="{425DEB37-BC43-C3F6-AE6A-DBACDB532D06}"/>
              </a:ext>
            </a:extLst>
          </p:cNvPr>
          <p:cNvCxnSpPr>
            <a:cxnSpLocks/>
          </p:cNvCxnSpPr>
          <p:nvPr/>
        </p:nvCxnSpPr>
        <p:spPr>
          <a:xfrm>
            <a:off x="3049603" y="1643149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81" name="!!Picture2">
            <a:extLst>
              <a:ext uri="{FF2B5EF4-FFF2-40B4-BE49-F238E27FC236}">
                <a16:creationId xmlns="" xmlns:a16="http://schemas.microsoft.com/office/drawing/2014/main" id="{3E9DC8C1-92B8-1B54-1D23-33AD8D8D99AA}"/>
              </a:ext>
            </a:extLst>
          </p:cNvPr>
          <p:cNvGrpSpPr/>
          <p:nvPr/>
        </p:nvGrpSpPr>
        <p:grpSpPr>
          <a:xfrm>
            <a:off x="3049603" y="16584423"/>
            <a:ext cx="1429999" cy="890126"/>
            <a:chOff x="3292490" y="9730767"/>
            <a:chExt cx="1429999" cy="890126"/>
          </a:xfrm>
        </p:grpSpPr>
        <p:sp>
          <p:nvSpPr>
            <p:cNvPr id="82" name="Rectangle: Rounded Corners 81">
              <a:extLst>
                <a:ext uri="{FF2B5EF4-FFF2-40B4-BE49-F238E27FC236}">
                  <a16:creationId xmlns="" xmlns:a16="http://schemas.microsoft.com/office/drawing/2014/main" id="{B9916EC5-84EE-915E-15CD-DD605F574958}"/>
                </a:ext>
              </a:extLst>
            </p:cNvPr>
            <p:cNvSpPr/>
            <p:nvPr/>
          </p:nvSpPr>
          <p:spPr>
            <a:xfrm>
              <a:off x="3292490" y="9730767"/>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 xmlns:a16="http://schemas.microsoft.com/office/drawing/2014/main" id="{4FB236E3-77CC-C823-7AF1-0DF85F5F5FF5}"/>
                </a:ext>
              </a:extLst>
            </p:cNvPr>
            <p:cNvGrpSpPr/>
            <p:nvPr/>
          </p:nvGrpSpPr>
          <p:grpSpPr>
            <a:xfrm>
              <a:off x="3855089" y="10023430"/>
              <a:ext cx="304800" cy="304800"/>
              <a:chOff x="3855089" y="8589010"/>
              <a:chExt cx="304800" cy="304800"/>
            </a:xfrm>
          </p:grpSpPr>
          <p:sp>
            <p:nvSpPr>
              <p:cNvPr id="84" name="Oval 83">
                <a:extLst>
                  <a:ext uri="{FF2B5EF4-FFF2-40B4-BE49-F238E27FC236}">
                    <a16:creationId xmlns="" xmlns:a16="http://schemas.microsoft.com/office/drawing/2014/main" id="{5C946D32-D527-7706-6C9C-696C01088BCA}"/>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 xmlns:a16="http://schemas.microsoft.com/office/drawing/2014/main" id="{607F49BD-0D19-136C-1E6D-F79DB52E430A}"/>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6" name="!!Heading2">
            <a:extLst>
              <a:ext uri="{FF2B5EF4-FFF2-40B4-BE49-F238E27FC236}">
                <a16:creationId xmlns="" xmlns:a16="http://schemas.microsoft.com/office/drawing/2014/main" id="{7578DB01-B676-47EF-726B-DB8691F5D477}"/>
              </a:ext>
            </a:extLst>
          </p:cNvPr>
          <p:cNvSpPr txBox="1"/>
          <p:nvPr/>
        </p:nvSpPr>
        <p:spPr>
          <a:xfrm>
            <a:off x="4620699" y="16633162"/>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2</a:t>
            </a:r>
            <a:endParaRPr lang="th-TH" sz="1400" dirty="0">
              <a:solidFill>
                <a:schemeClr val="bg1">
                  <a:lumMod val="95000"/>
                </a:schemeClr>
              </a:solidFill>
              <a:latin typeface="Kanit Light" pitchFamily="2" charset="-34"/>
              <a:cs typeface="Kanit Light" pitchFamily="2" charset="-34"/>
            </a:endParaRPr>
          </a:p>
        </p:txBody>
      </p:sp>
      <p:grpSp>
        <p:nvGrpSpPr>
          <p:cNvPr id="87" name="!!Download2">
            <a:extLst>
              <a:ext uri="{FF2B5EF4-FFF2-40B4-BE49-F238E27FC236}">
                <a16:creationId xmlns="" xmlns:a16="http://schemas.microsoft.com/office/drawing/2014/main" id="{601FF007-B637-B9EC-82A1-AC61229FF862}"/>
              </a:ext>
            </a:extLst>
          </p:cNvPr>
          <p:cNvGrpSpPr/>
          <p:nvPr/>
        </p:nvGrpSpPr>
        <p:grpSpPr>
          <a:xfrm>
            <a:off x="9132574" y="16818288"/>
            <a:ext cx="111136" cy="175196"/>
            <a:chOff x="4403312" y="4661606"/>
            <a:chExt cx="91440" cy="144147"/>
          </a:xfrm>
          <a:solidFill>
            <a:schemeClr val="bg1">
              <a:lumMod val="75000"/>
            </a:schemeClr>
          </a:solidFill>
        </p:grpSpPr>
        <p:sp>
          <p:nvSpPr>
            <p:cNvPr id="88" name="Freeform: Shape 87" descr="Arrow Down with solid fill">
              <a:extLst>
                <a:ext uri="{FF2B5EF4-FFF2-40B4-BE49-F238E27FC236}">
                  <a16:creationId xmlns="" xmlns:a16="http://schemas.microsoft.com/office/drawing/2014/main" id="{003D0CBF-B7D9-A0E0-4E3D-8707B31AD610}"/>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89" name="Straight Connector 88">
              <a:extLst>
                <a:ext uri="{FF2B5EF4-FFF2-40B4-BE49-F238E27FC236}">
                  <a16:creationId xmlns="" xmlns:a16="http://schemas.microsoft.com/office/drawing/2014/main" id="{4EFE2FF8-1FCA-285B-B026-038F0B6697D6}"/>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0" name="!!Body2">
            <a:extLst>
              <a:ext uri="{FF2B5EF4-FFF2-40B4-BE49-F238E27FC236}">
                <a16:creationId xmlns="" xmlns:a16="http://schemas.microsoft.com/office/drawing/2014/main" id="{033F03B4-35FA-BD41-C891-166306AA1915}"/>
              </a:ext>
            </a:extLst>
          </p:cNvPr>
          <p:cNvSpPr txBox="1"/>
          <p:nvPr/>
        </p:nvSpPr>
        <p:spPr>
          <a:xfrm>
            <a:off x="4620699" y="16906861"/>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91" name="!!GreyLine3">
            <a:extLst>
              <a:ext uri="{FF2B5EF4-FFF2-40B4-BE49-F238E27FC236}">
                <a16:creationId xmlns="" xmlns:a16="http://schemas.microsoft.com/office/drawing/2014/main" id="{932DEED2-B3B4-497C-7717-0BCC8A0A8E25}"/>
              </a:ext>
            </a:extLst>
          </p:cNvPr>
          <p:cNvCxnSpPr>
            <a:cxnSpLocks/>
          </p:cNvCxnSpPr>
          <p:nvPr/>
        </p:nvCxnSpPr>
        <p:spPr>
          <a:xfrm>
            <a:off x="3049603" y="17874074"/>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92" name="!!Picture3">
            <a:extLst>
              <a:ext uri="{FF2B5EF4-FFF2-40B4-BE49-F238E27FC236}">
                <a16:creationId xmlns="" xmlns:a16="http://schemas.microsoft.com/office/drawing/2014/main" id="{2B23E6A5-D936-CE39-16F9-65ECAC4D270D}"/>
              </a:ext>
            </a:extLst>
          </p:cNvPr>
          <p:cNvGrpSpPr/>
          <p:nvPr/>
        </p:nvGrpSpPr>
        <p:grpSpPr>
          <a:xfrm>
            <a:off x="3049603" y="18026999"/>
            <a:ext cx="1429999" cy="890126"/>
            <a:chOff x="3292490" y="11173343"/>
            <a:chExt cx="1429999" cy="890126"/>
          </a:xfrm>
        </p:grpSpPr>
        <p:sp>
          <p:nvSpPr>
            <p:cNvPr id="93" name="Rectangle: Rounded Corners 92">
              <a:extLst>
                <a:ext uri="{FF2B5EF4-FFF2-40B4-BE49-F238E27FC236}">
                  <a16:creationId xmlns="" xmlns:a16="http://schemas.microsoft.com/office/drawing/2014/main" id="{9FD7B869-B347-D1DD-9C2C-F75DF8AAF836}"/>
                </a:ext>
              </a:extLst>
            </p:cNvPr>
            <p:cNvSpPr/>
            <p:nvPr/>
          </p:nvSpPr>
          <p:spPr>
            <a:xfrm>
              <a:off x="3292490" y="11173343"/>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 xmlns:a16="http://schemas.microsoft.com/office/drawing/2014/main" id="{F45B298F-3A84-3593-8E8C-167286494AF5}"/>
                </a:ext>
              </a:extLst>
            </p:cNvPr>
            <p:cNvGrpSpPr/>
            <p:nvPr/>
          </p:nvGrpSpPr>
          <p:grpSpPr>
            <a:xfrm>
              <a:off x="3855089" y="11466006"/>
              <a:ext cx="304800" cy="304800"/>
              <a:chOff x="3855089" y="8589010"/>
              <a:chExt cx="304800" cy="304800"/>
            </a:xfrm>
          </p:grpSpPr>
          <p:sp>
            <p:nvSpPr>
              <p:cNvPr id="95" name="Oval 94">
                <a:extLst>
                  <a:ext uri="{FF2B5EF4-FFF2-40B4-BE49-F238E27FC236}">
                    <a16:creationId xmlns="" xmlns:a16="http://schemas.microsoft.com/office/drawing/2014/main" id="{DAAC6D31-B6A6-B5AC-E5F0-818440374F70}"/>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 xmlns:a16="http://schemas.microsoft.com/office/drawing/2014/main" id="{CCEFA960-3953-6101-553B-D8F8BECE26BE}"/>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7" name="!!Heading3">
            <a:extLst>
              <a:ext uri="{FF2B5EF4-FFF2-40B4-BE49-F238E27FC236}">
                <a16:creationId xmlns="" xmlns:a16="http://schemas.microsoft.com/office/drawing/2014/main" id="{AB832978-BEAE-C4D7-2168-D7E74BFB7175}"/>
              </a:ext>
            </a:extLst>
          </p:cNvPr>
          <p:cNvSpPr txBox="1"/>
          <p:nvPr/>
        </p:nvSpPr>
        <p:spPr>
          <a:xfrm>
            <a:off x="4620699" y="18075738"/>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3</a:t>
            </a:r>
            <a:endParaRPr lang="th-TH" sz="1400" dirty="0">
              <a:solidFill>
                <a:schemeClr val="bg1">
                  <a:lumMod val="95000"/>
                </a:schemeClr>
              </a:solidFill>
              <a:latin typeface="Kanit Light" pitchFamily="2" charset="-34"/>
              <a:cs typeface="Kanit Light" pitchFamily="2" charset="-34"/>
            </a:endParaRPr>
          </a:p>
        </p:txBody>
      </p:sp>
      <p:grpSp>
        <p:nvGrpSpPr>
          <p:cNvPr id="98" name="!!Download3">
            <a:extLst>
              <a:ext uri="{FF2B5EF4-FFF2-40B4-BE49-F238E27FC236}">
                <a16:creationId xmlns="" xmlns:a16="http://schemas.microsoft.com/office/drawing/2014/main" id="{D36ADC03-9DDB-E46C-2D79-BA48A94CE8F1}"/>
              </a:ext>
            </a:extLst>
          </p:cNvPr>
          <p:cNvGrpSpPr/>
          <p:nvPr/>
        </p:nvGrpSpPr>
        <p:grpSpPr>
          <a:xfrm>
            <a:off x="9132574" y="18260864"/>
            <a:ext cx="111136" cy="175196"/>
            <a:chOff x="4403312" y="4661606"/>
            <a:chExt cx="91440" cy="144147"/>
          </a:xfrm>
          <a:solidFill>
            <a:schemeClr val="bg1">
              <a:lumMod val="75000"/>
            </a:schemeClr>
          </a:solidFill>
        </p:grpSpPr>
        <p:sp>
          <p:nvSpPr>
            <p:cNvPr id="99" name="Freeform: Shape 98" descr="Arrow Down with solid fill">
              <a:extLst>
                <a:ext uri="{FF2B5EF4-FFF2-40B4-BE49-F238E27FC236}">
                  <a16:creationId xmlns="" xmlns:a16="http://schemas.microsoft.com/office/drawing/2014/main" id="{16804DC8-0FF1-672F-39D3-94500CEAEB9C}"/>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00" name="Straight Connector 99">
              <a:extLst>
                <a:ext uri="{FF2B5EF4-FFF2-40B4-BE49-F238E27FC236}">
                  <a16:creationId xmlns="" xmlns:a16="http://schemas.microsoft.com/office/drawing/2014/main" id="{FEFC7598-55DB-0BCD-C424-C11CD30D43A3}"/>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1" name="!!Body3">
            <a:extLst>
              <a:ext uri="{FF2B5EF4-FFF2-40B4-BE49-F238E27FC236}">
                <a16:creationId xmlns="" xmlns:a16="http://schemas.microsoft.com/office/drawing/2014/main" id="{EC91CBDF-1223-A77A-68B1-94C1A844CCE9}"/>
              </a:ext>
            </a:extLst>
          </p:cNvPr>
          <p:cNvSpPr txBox="1"/>
          <p:nvPr/>
        </p:nvSpPr>
        <p:spPr>
          <a:xfrm>
            <a:off x="4620699" y="18349437"/>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102" name="!!RedLine2">
            <a:extLst>
              <a:ext uri="{FF2B5EF4-FFF2-40B4-BE49-F238E27FC236}">
                <a16:creationId xmlns="" xmlns:a16="http://schemas.microsoft.com/office/drawing/2014/main" id="{DBEC71AE-CEA5-6BAD-4743-AB5E4E0E10C3}"/>
              </a:ext>
            </a:extLst>
          </p:cNvPr>
          <p:cNvCxnSpPr>
            <a:cxnSpLocks/>
          </p:cNvCxnSpPr>
          <p:nvPr/>
        </p:nvCxnSpPr>
        <p:spPr>
          <a:xfrm>
            <a:off x="4690835" y="13817232"/>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18"/>
          <a:stretch>
            <a:fillRect/>
          </a:stretch>
        </p:blipFill>
        <p:spPr>
          <a:xfrm>
            <a:off x="6254332" y="2271508"/>
            <a:ext cx="4610500" cy="3604572"/>
          </a:xfrm>
          <a:prstGeom prst="rect">
            <a:avLst/>
          </a:prstGeom>
        </p:spPr>
      </p:pic>
    </p:spTree>
    <p:extLst>
      <p:ext uri="{BB962C8B-B14F-4D97-AF65-F5344CB8AC3E}">
        <p14:creationId xmlns:p14="http://schemas.microsoft.com/office/powerpoint/2010/main" val="173748238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strVal val="4/3*#ppt_w"/>
                                          </p:val>
                                        </p:tav>
                                        <p:tav tm="100000">
                                          <p:val>
                                            <p:strVal val="#ppt_w"/>
                                          </p:val>
                                        </p:tav>
                                      </p:tavLst>
                                    </p:anim>
                                    <p:anim calcmode="lin" valueType="num">
                                      <p:cBhvr>
                                        <p:cTn id="8" dur="500" fill="hold"/>
                                        <p:tgtEl>
                                          <p:spTgt spid="54"/>
                                        </p:tgtEl>
                                        <p:attrNameLst>
                                          <p:attrName>ppt_h</p:attrName>
                                        </p:attrNameLst>
                                      </p:cBhvr>
                                      <p:tavLst>
                                        <p:tav tm="0">
                                          <p:val>
                                            <p:strVal val="4/3*#ppt_h"/>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0-#ppt_h/2"/>
                                          </p:val>
                                        </p:tav>
                                        <p:tav tm="100000">
                                          <p:val>
                                            <p:strVal val="#ppt_y"/>
                                          </p:val>
                                        </p:tav>
                                      </p:tavLst>
                                    </p:anim>
                                  </p:childTnLst>
                                </p:cTn>
                              </p:par>
                              <p:par>
                                <p:cTn id="41" presetID="2" presetClass="entr" presetSubtype="4" decel="10000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20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30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35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2" grpId="0" animBg="1"/>
      <p:bldP spid="19" grpId="0" animBg="1"/>
      <p:bldP spid="14"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a:extLst>
              <a:ext uri="{FF2B5EF4-FFF2-40B4-BE49-F238E27FC236}">
                <a16:creationId xmlns="" xmlns:a16="http://schemas.microsoft.com/office/drawing/2014/main" id="{549D5FB7-27FB-151D-BB0E-4FB65E14CD6E}"/>
              </a:ext>
            </a:extLst>
          </p:cNvPr>
          <p:cNvSpPr txBox="1"/>
          <p:nvPr/>
        </p:nvSpPr>
        <p:spPr>
          <a:xfrm>
            <a:off x="2108200" y="2497976"/>
            <a:ext cx="7975600" cy="1862048"/>
          </a:xfrm>
          <a:prstGeom prst="rect">
            <a:avLst/>
          </a:prstGeom>
          <a:noFill/>
        </p:spPr>
        <p:txBody>
          <a:bodyPr wrap="square" rtlCol="0">
            <a:prstTxWarp prst="textDeflateBottom">
              <a:avLst>
                <a:gd name="adj" fmla="val 73189"/>
              </a:avLst>
            </a:prstTxWarp>
            <a:spAutoFit/>
          </a:bodyPr>
          <a:lstStyle/>
          <a:p>
            <a:pPr algn="ctr"/>
            <a:r>
              <a:rPr lang="en-US" sz="11500" dirty="0">
                <a:solidFill>
                  <a:schemeClr val="accent2">
                    <a:lumMod val="75000"/>
                  </a:schemeClr>
                </a:solidFill>
                <a:latin typeface="Bebas neue" panose="020B0606020202050201" pitchFamily="34" charset="0"/>
                <a:ea typeface="Roboto Black" panose="02000000000000000000" pitchFamily="2" charset="0"/>
              </a:rPr>
              <a:t>Thank You</a:t>
            </a:r>
          </a:p>
        </p:txBody>
      </p:sp>
    </p:spTree>
    <p:extLst>
      <p:ext uri="{BB962C8B-B14F-4D97-AF65-F5344CB8AC3E}">
        <p14:creationId xmlns:p14="http://schemas.microsoft.com/office/powerpoint/2010/main" val="146013655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ppt_x"/>
                                          </p:val>
                                        </p:tav>
                                        <p:tav tm="100000">
                                          <p:val>
                                            <p:strVal val="#ppt_x"/>
                                          </p:val>
                                        </p:tav>
                                      </p:tavLst>
                                    </p:anim>
                                    <p:anim calcmode="lin" valueType="num">
                                      <p:cBhvr additive="base">
                                        <p:cTn id="11"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Background 2">
            <a:extLst>
              <a:ext uri="{FF2B5EF4-FFF2-40B4-BE49-F238E27FC236}">
                <a16:creationId xmlns="" xmlns:a16="http://schemas.microsoft.com/office/drawing/2014/main" id="{76F48742-6EA6-3DD2-0814-B1E73E58DFF5}"/>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1">
            <a:extLst>
              <a:ext uri="{FF2B5EF4-FFF2-40B4-BE49-F238E27FC236}">
                <a16:creationId xmlns="" xmlns:a16="http://schemas.microsoft.com/office/drawing/2014/main" id="{E8DA9B17-2E35-8CB9-14F7-1C5F91399853}"/>
              </a:ext>
            </a:extLst>
          </p:cNvPr>
          <p:cNvSpPr/>
          <p:nvPr/>
        </p:nvSpPr>
        <p:spPr>
          <a:xfrm>
            <a:off x="1246025"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cture 2">
            <a:extLst>
              <a:ext uri="{FF2B5EF4-FFF2-40B4-BE49-F238E27FC236}">
                <a16:creationId xmlns="" xmlns:a16="http://schemas.microsoft.com/office/drawing/2014/main" id="{8A54EFB6-8F17-56CD-964B-8A168645C887}"/>
              </a:ext>
            </a:extLst>
          </p:cNvPr>
          <p:cNvSpPr/>
          <p:nvPr/>
        </p:nvSpPr>
        <p:spPr>
          <a:xfrm>
            <a:off x="4031413"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cture 3">
            <a:extLst>
              <a:ext uri="{FF2B5EF4-FFF2-40B4-BE49-F238E27FC236}">
                <a16:creationId xmlns="" xmlns:a16="http://schemas.microsoft.com/office/drawing/2014/main" id="{AC5BB607-972D-4762-116D-9558DAAD0E8B}"/>
              </a:ext>
            </a:extLst>
          </p:cNvPr>
          <p:cNvSpPr/>
          <p:nvPr/>
        </p:nvSpPr>
        <p:spPr>
          <a:xfrm>
            <a:off x="6816945"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4">
            <a:extLst>
              <a:ext uri="{FF2B5EF4-FFF2-40B4-BE49-F238E27FC236}">
                <a16:creationId xmlns="" xmlns:a16="http://schemas.microsoft.com/office/drawing/2014/main" id="{DFB178B3-C4ED-9DFE-B00D-40E97C74E98C}"/>
              </a:ext>
            </a:extLst>
          </p:cNvPr>
          <p:cNvSpPr/>
          <p:nvPr/>
        </p:nvSpPr>
        <p:spPr>
          <a:xfrm>
            <a:off x="9591219"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1">
            <a:extLst>
              <a:ext uri="{FF2B5EF4-FFF2-40B4-BE49-F238E27FC236}">
                <a16:creationId xmlns="" xmlns:a16="http://schemas.microsoft.com/office/drawing/2014/main" id="{4B40AE24-B5F3-3296-9FAE-CF0D9CFB376D}"/>
              </a:ext>
            </a:extLst>
          </p:cNvPr>
          <p:cNvSpPr txBox="1"/>
          <p:nvPr/>
        </p:nvSpPr>
        <p:spPr>
          <a:xfrm>
            <a:off x="307327"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1</a:t>
            </a:r>
          </a:p>
        </p:txBody>
      </p:sp>
      <p:sp>
        <p:nvSpPr>
          <p:cNvPr id="7" name="2">
            <a:extLst>
              <a:ext uri="{FF2B5EF4-FFF2-40B4-BE49-F238E27FC236}">
                <a16:creationId xmlns="" xmlns:a16="http://schemas.microsoft.com/office/drawing/2014/main" id="{B27CF5DE-20D6-071A-5242-6E7C3520CEB8}"/>
              </a:ext>
            </a:extLst>
          </p:cNvPr>
          <p:cNvSpPr txBox="1"/>
          <p:nvPr/>
        </p:nvSpPr>
        <p:spPr>
          <a:xfrm>
            <a:off x="3031141"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2</a:t>
            </a:r>
          </a:p>
        </p:txBody>
      </p:sp>
      <p:sp>
        <p:nvSpPr>
          <p:cNvPr id="8" name="3">
            <a:extLst>
              <a:ext uri="{FF2B5EF4-FFF2-40B4-BE49-F238E27FC236}">
                <a16:creationId xmlns="" xmlns:a16="http://schemas.microsoft.com/office/drawing/2014/main" id="{5B86F66F-50DA-74E6-C728-7F60FBAF37FB}"/>
              </a:ext>
            </a:extLst>
          </p:cNvPr>
          <p:cNvSpPr txBox="1"/>
          <p:nvPr/>
        </p:nvSpPr>
        <p:spPr>
          <a:xfrm>
            <a:off x="5847676"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3</a:t>
            </a:r>
          </a:p>
        </p:txBody>
      </p:sp>
      <p:sp>
        <p:nvSpPr>
          <p:cNvPr id="9" name="4">
            <a:extLst>
              <a:ext uri="{FF2B5EF4-FFF2-40B4-BE49-F238E27FC236}">
                <a16:creationId xmlns="" xmlns:a16="http://schemas.microsoft.com/office/drawing/2014/main" id="{F5E586DC-00C6-512C-850C-1860EE397AAB}"/>
              </a:ext>
            </a:extLst>
          </p:cNvPr>
          <p:cNvSpPr txBox="1"/>
          <p:nvPr/>
        </p:nvSpPr>
        <p:spPr>
          <a:xfrm>
            <a:off x="8512162"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4</a:t>
            </a:r>
          </a:p>
        </p:txBody>
      </p:sp>
      <p:sp>
        <p:nvSpPr>
          <p:cNvPr id="10" name="Top Bar">
            <a:extLst>
              <a:ext uri="{FF2B5EF4-FFF2-40B4-BE49-F238E27FC236}">
                <a16:creationId xmlns="" xmlns:a16="http://schemas.microsoft.com/office/drawing/2014/main" id="{F0412DBE-785F-8FED-4EC7-F231AABA7729}"/>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ottom Bar">
            <a:extLst>
              <a:ext uri="{FF2B5EF4-FFF2-40B4-BE49-F238E27FC236}">
                <a16:creationId xmlns="" xmlns:a16="http://schemas.microsoft.com/office/drawing/2014/main" id="{593A32F8-4019-293B-89C5-2B18B95A3FAC}"/>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Netflix Logo" descr="Netflix, โลโก้ ไอคอน ใน Vector Logo">
            <a:extLst>
              <a:ext uri="{FF2B5EF4-FFF2-40B4-BE49-F238E27FC236}">
                <a16:creationId xmlns="" xmlns:a16="http://schemas.microsoft.com/office/drawing/2014/main" id="{BB6DA220-D2B6-299D-574A-95AC761F26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630" y="144805"/>
            <a:ext cx="395996" cy="395996"/>
          </a:xfrm>
          <a:prstGeom prst="rect">
            <a:avLst/>
          </a:prstGeom>
          <a:noFill/>
          <a:extLst>
            <a:ext uri="{909E8E84-426E-40DD-AFC4-6F175D3DCCD1}">
              <a14:hiddenFill xmlns:a14="http://schemas.microsoft.com/office/drawing/2010/main">
                <a:solidFill>
                  <a:srgbClr val="FFFFFF"/>
                </a:solidFill>
              </a14:hiddenFill>
            </a:ext>
          </a:extLst>
        </p:spPr>
      </p:pic>
      <p:pic>
        <p:nvPicPr>
          <p:cNvPr id="13" name="Search" descr="Magnifying glass with solid fill">
            <a:extLst>
              <a:ext uri="{FF2B5EF4-FFF2-40B4-BE49-F238E27FC236}">
                <a16:creationId xmlns="" xmlns:a16="http://schemas.microsoft.com/office/drawing/2014/main" id="{E7D1C7F9-5EB9-E623-CB38-C8900E6D94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997924" y="240585"/>
            <a:ext cx="223675" cy="223675"/>
          </a:xfrm>
          <a:prstGeom prst="rect">
            <a:avLst/>
          </a:prstGeom>
        </p:spPr>
      </p:pic>
      <p:grpSp>
        <p:nvGrpSpPr>
          <p:cNvPr id="14" name="Cast">
            <a:extLst>
              <a:ext uri="{FF2B5EF4-FFF2-40B4-BE49-F238E27FC236}">
                <a16:creationId xmlns="" xmlns:a16="http://schemas.microsoft.com/office/drawing/2014/main" id="{7D738C25-0C40-997E-8A44-49D34C2B3C7A}"/>
              </a:ext>
            </a:extLst>
          </p:cNvPr>
          <p:cNvGrpSpPr/>
          <p:nvPr/>
        </p:nvGrpSpPr>
        <p:grpSpPr>
          <a:xfrm>
            <a:off x="10170582" y="262193"/>
            <a:ext cx="472018" cy="289990"/>
            <a:chOff x="9814982" y="326758"/>
            <a:chExt cx="472018" cy="289990"/>
          </a:xfrm>
        </p:grpSpPr>
        <p:sp>
          <p:nvSpPr>
            <p:cNvPr id="15" name="Rectangle: Rounded Corners 14">
              <a:extLst>
                <a:ext uri="{FF2B5EF4-FFF2-40B4-BE49-F238E27FC236}">
                  <a16:creationId xmlns="" xmlns:a16="http://schemas.microsoft.com/office/drawing/2014/main" id="{38CC550B-5060-D135-C859-FD27A15F8711}"/>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 xmlns:a16="http://schemas.microsoft.com/office/drawing/2014/main" id="{13B087B9-340A-F4BB-E0FA-74E61C28D025}"/>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Wi-Fi with solid fill">
              <a:extLst>
                <a:ext uri="{FF2B5EF4-FFF2-40B4-BE49-F238E27FC236}">
                  <a16:creationId xmlns="" xmlns:a16="http://schemas.microsoft.com/office/drawing/2014/main" id="{C5CD071C-35DD-F285-58C3-91D9909F367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rot="2700000">
              <a:off x="9964555" y="326758"/>
              <a:ext cx="289990" cy="289990"/>
            </a:xfrm>
            <a:prstGeom prst="rect">
              <a:avLst/>
            </a:prstGeom>
          </p:spPr>
        </p:pic>
      </p:grpSp>
      <p:grpSp>
        <p:nvGrpSpPr>
          <p:cNvPr id="18" name="Mr. Purple">
            <a:extLst>
              <a:ext uri="{FF2B5EF4-FFF2-40B4-BE49-F238E27FC236}">
                <a16:creationId xmlns="" xmlns:a16="http://schemas.microsoft.com/office/drawing/2014/main" id="{DCBB7DCF-0142-9546-A5B0-329068E6CDDE}"/>
              </a:ext>
            </a:extLst>
          </p:cNvPr>
          <p:cNvGrpSpPr/>
          <p:nvPr/>
        </p:nvGrpSpPr>
        <p:grpSpPr>
          <a:xfrm>
            <a:off x="11589324" y="195261"/>
            <a:ext cx="314325" cy="314325"/>
            <a:chOff x="11589324" y="195261"/>
            <a:chExt cx="314325" cy="314325"/>
          </a:xfrm>
        </p:grpSpPr>
        <p:sp>
          <p:nvSpPr>
            <p:cNvPr id="19" name="User">
              <a:extLst>
                <a:ext uri="{FF2B5EF4-FFF2-40B4-BE49-F238E27FC236}">
                  <a16:creationId xmlns="" xmlns:a16="http://schemas.microsoft.com/office/drawing/2014/main" id="{8D0F9788-29A9-41A3-4F92-EB936D624A2E}"/>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 xmlns:a16="http://schemas.microsoft.com/office/drawing/2014/main" id="{7D375EB6-3D53-42ED-AD2C-6245F8188A1B}"/>
                </a:ext>
              </a:extLst>
            </p:cNvPr>
            <p:cNvGrpSpPr/>
            <p:nvPr/>
          </p:nvGrpSpPr>
          <p:grpSpPr>
            <a:xfrm>
              <a:off x="11643963" y="214039"/>
              <a:ext cx="243683" cy="189048"/>
              <a:chOff x="1889124" y="2568795"/>
              <a:chExt cx="1448380" cy="1123646"/>
            </a:xfrm>
          </p:grpSpPr>
          <p:sp>
            <p:nvSpPr>
              <p:cNvPr id="21" name="Oval 20">
                <a:extLst>
                  <a:ext uri="{FF2B5EF4-FFF2-40B4-BE49-F238E27FC236}">
                    <a16:creationId xmlns="" xmlns:a16="http://schemas.microsoft.com/office/drawing/2014/main" id="{AB0F6C1D-5EDE-376D-6AA1-5A58FAC3E903}"/>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85B5CB8D-F76B-F4EB-78D2-E365359FDB02}"/>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 xmlns:a16="http://schemas.microsoft.com/office/drawing/2014/main" id="{9DED249A-1740-2D5F-BB4A-AA6AF1C4440D}"/>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4" name="Subtitle 1">
            <a:extLst>
              <a:ext uri="{FF2B5EF4-FFF2-40B4-BE49-F238E27FC236}">
                <a16:creationId xmlns="" xmlns:a16="http://schemas.microsoft.com/office/drawing/2014/main" id="{797FC179-8033-A2AB-FC41-BB7361D6A0DF}"/>
              </a:ext>
            </a:extLst>
          </p:cNvPr>
          <p:cNvSpPr txBox="1"/>
          <p:nvPr/>
        </p:nvSpPr>
        <p:spPr>
          <a:xfrm>
            <a:off x="79931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1</a:t>
            </a:r>
          </a:p>
        </p:txBody>
      </p:sp>
      <p:sp>
        <p:nvSpPr>
          <p:cNvPr id="25" name="Subtitle 2">
            <a:extLst>
              <a:ext uri="{FF2B5EF4-FFF2-40B4-BE49-F238E27FC236}">
                <a16:creationId xmlns="" xmlns:a16="http://schemas.microsoft.com/office/drawing/2014/main" id="{7BB11ED7-EEC8-5BBE-D795-42929FDB8DED}"/>
              </a:ext>
            </a:extLst>
          </p:cNvPr>
          <p:cNvSpPr txBox="1"/>
          <p:nvPr/>
        </p:nvSpPr>
        <p:spPr>
          <a:xfrm>
            <a:off x="1911350" y="204775"/>
            <a:ext cx="1112040" cy="307777"/>
          </a:xfrm>
          <a:prstGeom prst="rect">
            <a:avLst/>
          </a:prstGeom>
          <a:noFill/>
        </p:spPr>
        <p:txBody>
          <a:bodyPr wrap="square" rtlCol="0">
            <a:spAutoFit/>
          </a:bodyPr>
          <a:lstStyle/>
          <a:p>
            <a:pPr algn="ctr"/>
            <a:r>
              <a:rPr lang="en-US" sz="1400" dirty="0">
                <a:solidFill>
                  <a:schemeClr val="bg1">
                    <a:lumMod val="95000"/>
                  </a:schemeClr>
                </a:solidFill>
                <a:latin typeface="Kanit Light" pitchFamily="2" charset="-34"/>
                <a:ea typeface="Roboto" panose="02000000000000000000" pitchFamily="2" charset="0"/>
                <a:cs typeface="Kanit Light" pitchFamily="2" charset="-34"/>
              </a:rPr>
              <a:t>Subtitle </a:t>
            </a:r>
            <a:r>
              <a:rPr lang="th-TH" sz="1400" dirty="0">
                <a:solidFill>
                  <a:schemeClr val="bg1">
                    <a:lumMod val="95000"/>
                  </a:schemeClr>
                </a:solidFill>
                <a:latin typeface="Kanit Light" pitchFamily="2" charset="-34"/>
                <a:ea typeface="Roboto" panose="02000000000000000000" pitchFamily="2" charset="0"/>
                <a:cs typeface="Kanit Light" pitchFamily="2" charset="-34"/>
              </a:rPr>
              <a:t>2</a:t>
            </a:r>
            <a:endParaRPr lang="en-US" sz="1400" dirty="0">
              <a:solidFill>
                <a:schemeClr val="bg1">
                  <a:lumMod val="95000"/>
                </a:schemeClr>
              </a:solidFill>
              <a:latin typeface="Kanit Light" pitchFamily="2" charset="-34"/>
              <a:ea typeface="Roboto" panose="02000000000000000000" pitchFamily="2" charset="0"/>
              <a:cs typeface="Kanit Light" pitchFamily="2" charset="-34"/>
            </a:endParaRPr>
          </a:p>
        </p:txBody>
      </p:sp>
      <p:sp>
        <p:nvSpPr>
          <p:cNvPr id="26" name="Subtitle 3">
            <a:extLst>
              <a:ext uri="{FF2B5EF4-FFF2-40B4-BE49-F238E27FC236}">
                <a16:creationId xmlns="" xmlns:a16="http://schemas.microsoft.com/office/drawing/2014/main" id="{0F8FDBE8-489F-4175-C386-1783F03AB7D6}"/>
              </a:ext>
            </a:extLst>
          </p:cNvPr>
          <p:cNvSpPr txBox="1"/>
          <p:nvPr/>
        </p:nvSpPr>
        <p:spPr>
          <a:xfrm>
            <a:off x="302339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a:t>
            </a:r>
            <a:r>
              <a:rPr lang="th-TH" sz="1400" dirty="0">
                <a:solidFill>
                  <a:schemeClr val="tx1">
                    <a:lumMod val="65000"/>
                    <a:lumOff val="35000"/>
                  </a:schemeClr>
                </a:solidFill>
                <a:latin typeface="Kanit Light" pitchFamily="2" charset="-34"/>
                <a:ea typeface="Roboto" panose="02000000000000000000" pitchFamily="2" charset="0"/>
                <a:cs typeface="Kanit Light" pitchFamily="2" charset="-34"/>
              </a:rPr>
              <a:t>3</a:t>
            </a:r>
            <a:endParaRPr lang="en-US" sz="1400" dirty="0">
              <a:solidFill>
                <a:schemeClr val="tx1">
                  <a:lumMod val="65000"/>
                  <a:lumOff val="35000"/>
                </a:schemeClr>
              </a:solidFill>
              <a:latin typeface="Kanit Light" pitchFamily="2" charset="-34"/>
              <a:ea typeface="Roboto" panose="02000000000000000000" pitchFamily="2" charset="0"/>
              <a:cs typeface="Kanit Light" pitchFamily="2" charset="-34"/>
            </a:endParaRPr>
          </a:p>
        </p:txBody>
      </p:sp>
      <p:sp>
        <p:nvSpPr>
          <p:cNvPr id="33" name="Title 2">
            <a:extLst>
              <a:ext uri="{FF2B5EF4-FFF2-40B4-BE49-F238E27FC236}">
                <a16:creationId xmlns="" xmlns:a16="http://schemas.microsoft.com/office/drawing/2014/main" id="{F0EE8EF6-D220-E619-B727-62480CDA206E}"/>
              </a:ext>
            </a:extLst>
          </p:cNvPr>
          <p:cNvSpPr txBox="1"/>
          <p:nvPr/>
        </p:nvSpPr>
        <p:spPr>
          <a:xfrm>
            <a:off x="1194076" y="1419073"/>
            <a:ext cx="9803848" cy="694421"/>
          </a:xfrm>
          <a:prstGeom prst="rect">
            <a:avLst/>
          </a:prstGeom>
          <a:noFill/>
        </p:spPr>
        <p:txBody>
          <a:bodyPr wrap="square">
            <a:spAutoFit/>
          </a:bodyPr>
          <a:lstStyle/>
          <a:p>
            <a:pPr algn="ctr">
              <a:lnSpc>
                <a:spcPts val="4500"/>
              </a:lnSpc>
            </a:pPr>
            <a:r>
              <a:rPr lang="en-US" sz="4400" dirty="0"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Presentation</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35" name="Icon 1" descr="Image with solid fill">
            <a:extLst>
              <a:ext uri="{FF2B5EF4-FFF2-40B4-BE49-F238E27FC236}">
                <a16:creationId xmlns="" xmlns:a16="http://schemas.microsoft.com/office/drawing/2014/main" id="{72D93967-0E8B-5012-2E4F-9970FD8F903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786550" y="3594447"/>
            <a:ext cx="666812" cy="666812"/>
          </a:xfrm>
          <a:prstGeom prst="rect">
            <a:avLst/>
          </a:prstGeom>
        </p:spPr>
      </p:pic>
      <p:pic>
        <p:nvPicPr>
          <p:cNvPr id="36" name="Icon 2" descr="Image with solid fill">
            <a:extLst>
              <a:ext uri="{FF2B5EF4-FFF2-40B4-BE49-F238E27FC236}">
                <a16:creationId xmlns="" xmlns:a16="http://schemas.microsoft.com/office/drawing/2014/main" id="{5FBF4849-223E-F6AB-6EA5-D83BD6A8C2D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571938" y="3594447"/>
            <a:ext cx="666812" cy="666812"/>
          </a:xfrm>
          <a:prstGeom prst="rect">
            <a:avLst/>
          </a:prstGeom>
        </p:spPr>
      </p:pic>
      <p:pic>
        <p:nvPicPr>
          <p:cNvPr id="37" name="Icon 3" descr="Image with solid fill">
            <a:extLst>
              <a:ext uri="{FF2B5EF4-FFF2-40B4-BE49-F238E27FC236}">
                <a16:creationId xmlns="" xmlns:a16="http://schemas.microsoft.com/office/drawing/2014/main" id="{2A9DCA60-35F9-0F93-C4D2-B82014AB68E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7357326" y="3594447"/>
            <a:ext cx="666812" cy="666812"/>
          </a:xfrm>
          <a:prstGeom prst="rect">
            <a:avLst/>
          </a:prstGeom>
        </p:spPr>
      </p:pic>
      <p:pic>
        <p:nvPicPr>
          <p:cNvPr id="38" name="Icon 4" descr="Image with solid fill">
            <a:extLst>
              <a:ext uri="{FF2B5EF4-FFF2-40B4-BE49-F238E27FC236}">
                <a16:creationId xmlns="" xmlns:a16="http://schemas.microsoft.com/office/drawing/2014/main" id="{638FF0F0-E4AF-8A97-884C-BA0EBDF344E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142714" y="3594447"/>
            <a:ext cx="666812" cy="666812"/>
          </a:xfrm>
          <a:prstGeom prst="rect">
            <a:avLst/>
          </a:prstGeom>
        </p:spPr>
      </p:pic>
    </p:spTree>
    <p:extLst>
      <p:ext uri="{BB962C8B-B14F-4D97-AF65-F5344CB8AC3E}">
        <p14:creationId xmlns:p14="http://schemas.microsoft.com/office/powerpoint/2010/main" val="270673568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49" presetClass="entr" presetSubtype="0" decel="100000" fill="hold" nodeType="withEffect">
                                  <p:stCondLst>
                                    <p:cond delay="5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fltVal val="0"/>
                                          </p:val>
                                        </p:tav>
                                        <p:tav tm="100000">
                                          <p:val>
                                            <p:strVal val="#ppt_h"/>
                                          </p:val>
                                        </p:tav>
                                      </p:tavLst>
                                    </p:anim>
                                    <p:anim calcmode="lin" valueType="num">
                                      <p:cBhvr>
                                        <p:cTn id="17" dur="500" fill="hold"/>
                                        <p:tgtEl>
                                          <p:spTgt spid="35"/>
                                        </p:tgtEl>
                                        <p:attrNameLst>
                                          <p:attrName>style.rotation</p:attrName>
                                        </p:attrNameLst>
                                      </p:cBhvr>
                                      <p:tavLst>
                                        <p:tav tm="0">
                                          <p:val>
                                            <p:fltVal val="360"/>
                                          </p:val>
                                        </p:tav>
                                        <p:tav tm="100000">
                                          <p:val>
                                            <p:fltVal val="0"/>
                                          </p:val>
                                        </p:tav>
                                      </p:tavLst>
                                    </p:anim>
                                    <p:animEffect transition="in" filter="fade">
                                      <p:cBhvr>
                                        <p:cTn id="18" dur="500"/>
                                        <p:tgtEl>
                                          <p:spTgt spid="35"/>
                                        </p:tgtEl>
                                      </p:cBhvr>
                                    </p:animEffect>
                                  </p:childTnLst>
                                </p:cTn>
                              </p:par>
                              <p:par>
                                <p:cTn id="19" presetID="2" presetClass="entr" presetSubtype="4" decel="100000" fill="hold" grpId="0" nodeType="withEffect">
                                  <p:stCondLst>
                                    <p:cond delay="15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49" presetClass="entr" presetSubtype="0" decel="100000" fill="hold" nodeType="withEffect">
                                  <p:stCondLst>
                                    <p:cond delay="200"/>
                                  </p:stCondLst>
                                  <p:childTnLst>
                                    <p:set>
                                      <p:cBhvr>
                                        <p:cTn id="24" dur="1" fill="hold">
                                          <p:stCondLst>
                                            <p:cond delay="0"/>
                                          </p:stCondLst>
                                        </p:cTn>
                                        <p:tgtEl>
                                          <p:spTgt spid="36"/>
                                        </p:tgtEl>
                                        <p:attrNameLst>
                                          <p:attrName>style.visibility</p:attrName>
                                        </p:attrNameLst>
                                      </p:cBhvr>
                                      <p:to>
                                        <p:strVal val="visible"/>
                                      </p:to>
                                    </p:set>
                                    <p:anim calcmode="lin" valueType="num">
                                      <p:cBhvr>
                                        <p:cTn id="25" dur="500" fill="hold"/>
                                        <p:tgtEl>
                                          <p:spTgt spid="36"/>
                                        </p:tgtEl>
                                        <p:attrNameLst>
                                          <p:attrName>ppt_w</p:attrName>
                                        </p:attrNameLst>
                                      </p:cBhvr>
                                      <p:tavLst>
                                        <p:tav tm="0">
                                          <p:val>
                                            <p:fltVal val="0"/>
                                          </p:val>
                                        </p:tav>
                                        <p:tav tm="100000">
                                          <p:val>
                                            <p:strVal val="#ppt_w"/>
                                          </p:val>
                                        </p:tav>
                                      </p:tavLst>
                                    </p:anim>
                                    <p:anim calcmode="lin" valueType="num">
                                      <p:cBhvr>
                                        <p:cTn id="26" dur="500" fill="hold"/>
                                        <p:tgtEl>
                                          <p:spTgt spid="36"/>
                                        </p:tgtEl>
                                        <p:attrNameLst>
                                          <p:attrName>ppt_h</p:attrName>
                                        </p:attrNameLst>
                                      </p:cBhvr>
                                      <p:tavLst>
                                        <p:tav tm="0">
                                          <p:val>
                                            <p:fltVal val="0"/>
                                          </p:val>
                                        </p:tav>
                                        <p:tav tm="100000">
                                          <p:val>
                                            <p:strVal val="#ppt_h"/>
                                          </p:val>
                                        </p:tav>
                                      </p:tavLst>
                                    </p:anim>
                                    <p:anim calcmode="lin" valueType="num">
                                      <p:cBhvr>
                                        <p:cTn id="27" dur="500" fill="hold"/>
                                        <p:tgtEl>
                                          <p:spTgt spid="36"/>
                                        </p:tgtEl>
                                        <p:attrNameLst>
                                          <p:attrName>style.rotation</p:attrName>
                                        </p:attrNameLst>
                                      </p:cBhvr>
                                      <p:tavLst>
                                        <p:tav tm="0">
                                          <p:val>
                                            <p:fltVal val="360"/>
                                          </p:val>
                                        </p:tav>
                                        <p:tav tm="100000">
                                          <p:val>
                                            <p:fltVal val="0"/>
                                          </p:val>
                                        </p:tav>
                                      </p:tavLst>
                                    </p:anim>
                                    <p:animEffect transition="in" filter="fade">
                                      <p:cBhvr>
                                        <p:cTn id="28" dur="500"/>
                                        <p:tgtEl>
                                          <p:spTgt spid="36"/>
                                        </p:tgtEl>
                                      </p:cBhvr>
                                    </p:animEffect>
                                  </p:childTnLst>
                                </p:cTn>
                              </p:par>
                              <p:par>
                                <p:cTn id="29" presetID="2" presetClass="entr" presetSubtype="4" decel="100000" fill="hold" grpId="0" nodeType="withEffect">
                                  <p:stCondLst>
                                    <p:cond delay="3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49" presetClass="entr" presetSubtype="0" decel="100000" fill="hold" nodeType="withEffect">
                                  <p:stCondLst>
                                    <p:cond delay="35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 calcmode="lin" valueType="num">
                                      <p:cBhvr>
                                        <p:cTn id="37" dur="500" fill="hold"/>
                                        <p:tgtEl>
                                          <p:spTgt spid="37"/>
                                        </p:tgtEl>
                                        <p:attrNameLst>
                                          <p:attrName>style.rotation</p:attrName>
                                        </p:attrNameLst>
                                      </p:cBhvr>
                                      <p:tavLst>
                                        <p:tav tm="0">
                                          <p:val>
                                            <p:fltVal val="360"/>
                                          </p:val>
                                        </p:tav>
                                        <p:tav tm="100000">
                                          <p:val>
                                            <p:fltVal val="0"/>
                                          </p:val>
                                        </p:tav>
                                      </p:tavLst>
                                    </p:anim>
                                    <p:animEffect transition="in" filter="fade">
                                      <p:cBhvr>
                                        <p:cTn id="38" dur="500"/>
                                        <p:tgtEl>
                                          <p:spTgt spid="37"/>
                                        </p:tgtEl>
                                      </p:cBhvr>
                                    </p:animEffect>
                                  </p:childTnLst>
                                </p:cTn>
                              </p:par>
                              <p:par>
                                <p:cTn id="39" presetID="2" presetClass="entr" presetSubtype="4" decel="100000" fill="hold" grpId="0" nodeType="withEffect">
                                  <p:stCondLst>
                                    <p:cond delay="45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49" presetClass="entr" presetSubtype="0" decel="100000" fill="hold" nodeType="withEffect">
                                  <p:stCondLst>
                                    <p:cond delay="500"/>
                                  </p:stCondLst>
                                  <p:childTnLst>
                                    <p:set>
                                      <p:cBhvr>
                                        <p:cTn id="44" dur="1" fill="hold">
                                          <p:stCondLst>
                                            <p:cond delay="0"/>
                                          </p:stCondLst>
                                        </p:cTn>
                                        <p:tgtEl>
                                          <p:spTgt spid="38"/>
                                        </p:tgtEl>
                                        <p:attrNameLst>
                                          <p:attrName>style.visibility</p:attrName>
                                        </p:attrNameLst>
                                      </p:cBhvr>
                                      <p:to>
                                        <p:strVal val="visible"/>
                                      </p:to>
                                    </p:set>
                                    <p:anim calcmode="lin" valueType="num">
                                      <p:cBhvr>
                                        <p:cTn id="45" dur="500" fill="hold"/>
                                        <p:tgtEl>
                                          <p:spTgt spid="38"/>
                                        </p:tgtEl>
                                        <p:attrNameLst>
                                          <p:attrName>ppt_w</p:attrName>
                                        </p:attrNameLst>
                                      </p:cBhvr>
                                      <p:tavLst>
                                        <p:tav tm="0">
                                          <p:val>
                                            <p:fltVal val="0"/>
                                          </p:val>
                                        </p:tav>
                                        <p:tav tm="100000">
                                          <p:val>
                                            <p:strVal val="#ppt_w"/>
                                          </p:val>
                                        </p:tav>
                                      </p:tavLst>
                                    </p:anim>
                                    <p:anim calcmode="lin" valueType="num">
                                      <p:cBhvr>
                                        <p:cTn id="46" dur="500" fill="hold"/>
                                        <p:tgtEl>
                                          <p:spTgt spid="38"/>
                                        </p:tgtEl>
                                        <p:attrNameLst>
                                          <p:attrName>ppt_h</p:attrName>
                                        </p:attrNameLst>
                                      </p:cBhvr>
                                      <p:tavLst>
                                        <p:tav tm="0">
                                          <p:val>
                                            <p:fltVal val="0"/>
                                          </p:val>
                                        </p:tav>
                                        <p:tav tm="100000">
                                          <p:val>
                                            <p:strVal val="#ppt_h"/>
                                          </p:val>
                                        </p:tav>
                                      </p:tavLst>
                                    </p:anim>
                                    <p:anim calcmode="lin" valueType="num">
                                      <p:cBhvr>
                                        <p:cTn id="47" dur="500" fill="hold"/>
                                        <p:tgtEl>
                                          <p:spTgt spid="38"/>
                                        </p:tgtEl>
                                        <p:attrNameLst>
                                          <p:attrName>style.rotation</p:attrName>
                                        </p:attrNameLst>
                                      </p:cBhvr>
                                      <p:tavLst>
                                        <p:tav tm="0">
                                          <p:val>
                                            <p:fltVal val="360"/>
                                          </p:val>
                                        </p:tav>
                                        <p:tav tm="100000">
                                          <p:val>
                                            <p:fltVal val="0"/>
                                          </p:val>
                                        </p:tav>
                                      </p:tavLst>
                                    </p:anim>
                                    <p:animEffect transition="in" filter="fade">
                                      <p:cBhvr>
                                        <p:cTn id="48" dur="500"/>
                                        <p:tgtEl>
                                          <p:spTgt spid="38"/>
                                        </p:tgtEl>
                                      </p:cBhvr>
                                    </p:animEffect>
                                  </p:childTnLst>
                                </p:cTn>
                              </p:par>
                              <p:par>
                                <p:cTn id="49" presetID="2" presetClass="entr" presetSubtype="4" decel="100000" fill="hold" grpId="0" nodeType="withEffect">
                                  <p:stCondLst>
                                    <p:cond delay="2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35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50" presetClass="entr" presetSubtype="0" decel="100000" fill="hold" grpId="0" nodeType="withEffect">
                                  <p:stCondLst>
                                    <p:cond delay="10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fill="hold"/>
                                        <p:tgtEl>
                                          <p:spTgt spid="33"/>
                                        </p:tgtEl>
                                        <p:attrNameLst>
                                          <p:attrName>ppt_w</p:attrName>
                                        </p:attrNameLst>
                                      </p:cBhvr>
                                      <p:tavLst>
                                        <p:tav tm="0">
                                          <p:val>
                                            <p:strVal val="#ppt_w+.3"/>
                                          </p:val>
                                        </p:tav>
                                        <p:tav tm="100000">
                                          <p:val>
                                            <p:strVal val="#ppt_w"/>
                                          </p:val>
                                        </p:tav>
                                      </p:tavLst>
                                    </p:anim>
                                    <p:anim calcmode="lin" valueType="num">
                                      <p:cBhvr>
                                        <p:cTn id="64" dur="500" fill="hold"/>
                                        <p:tgtEl>
                                          <p:spTgt spid="33"/>
                                        </p:tgtEl>
                                        <p:attrNameLst>
                                          <p:attrName>ppt_h</p:attrName>
                                        </p:attrNameLst>
                                      </p:cBhvr>
                                      <p:tavLst>
                                        <p:tav tm="0">
                                          <p:val>
                                            <p:strVal val="#ppt_h"/>
                                          </p:val>
                                        </p:tav>
                                        <p:tav tm="100000">
                                          <p:val>
                                            <p:strVal val="#ppt_h"/>
                                          </p:val>
                                        </p:tav>
                                      </p:tavLst>
                                    </p:anim>
                                    <p:animEffect transition="in" filter="fade">
                                      <p:cBhvr>
                                        <p:cTn id="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animBg="1"/>
      <p:bldP spid="40" grpId="0" animBg="1"/>
      <p:bldP spid="41" grpId="0" animBg="1"/>
      <p:bldP spid="6" grpId="0"/>
      <p:bldP spid="7" grpId="0"/>
      <p:bldP spid="8" grpId="0"/>
      <p:bldP spid="9"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Background Picture" descr="Empty red chairs in cinema with popcorn and drinks">
            <a:extLst>
              <a:ext uri="{FF2B5EF4-FFF2-40B4-BE49-F238E27FC236}">
                <a16:creationId xmlns="" xmlns:a16="http://schemas.microsoft.com/office/drawing/2014/main" id="{273DB991-076A-A01A-6A2B-8ED7CEAD360F}"/>
              </a:ext>
            </a:extLst>
          </p:cNvPr>
          <p:cNvPicPr>
            <a:picLocks noChangeAspect="1"/>
          </p:cNvPicPr>
          <p:nvPr/>
        </p:nvPicPr>
        <p:blipFill>
          <a:blip r:embed="rId2" cstate="print">
            <a:extLst>
              <a:ext uri="{28A0092B-C50C-407E-A947-70E740481C1C}">
                <a14:useLocalDpi xmlns:a14="http://schemas.microsoft.com/office/drawing/2010/main" val="0"/>
              </a:ext>
            </a:extLst>
          </a:blip>
          <a:srcRect t="8796" b="8796"/>
          <a:stretch/>
        </p:blipFill>
        <p:spPr>
          <a:xfrm flipH="1">
            <a:off x="0" y="0"/>
            <a:ext cx="12192000" cy="6857999"/>
          </a:xfrm>
          <a:prstGeom prst="rect">
            <a:avLst/>
          </a:prstGeom>
          <a:solidFill>
            <a:schemeClr val="accent2">
              <a:lumMod val="50000"/>
            </a:schemeClr>
          </a:solidFill>
        </p:spPr>
      </p:pic>
      <p:sp>
        <p:nvSpPr>
          <p:cNvPr id="36" name="Shade">
            <a:extLst>
              <a:ext uri="{FF2B5EF4-FFF2-40B4-BE49-F238E27FC236}">
                <a16:creationId xmlns="" xmlns:a16="http://schemas.microsoft.com/office/drawing/2014/main" id="{2583FAAB-EFC8-DCFF-0692-84B7A67676F9}"/>
              </a:ext>
            </a:extLst>
          </p:cNvPr>
          <p:cNvSpPr/>
          <p:nvPr/>
        </p:nvSpPr>
        <p:spPr>
          <a:xfrm>
            <a:off x="0" y="0"/>
            <a:ext cx="7569200" cy="6858000"/>
          </a:xfrm>
          <a:prstGeom prst="rect">
            <a:avLst/>
          </a:prstGeom>
          <a:gradFill flip="none" rotWithShape="1">
            <a:gsLst>
              <a:gs pos="0">
                <a:schemeClr val="accent1">
                  <a:alpha val="5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op Bar">
            <a:extLst>
              <a:ext uri="{FF2B5EF4-FFF2-40B4-BE49-F238E27FC236}">
                <a16:creationId xmlns="" xmlns:a16="http://schemas.microsoft.com/office/drawing/2014/main" id="{8269DFE3-5765-C965-E51F-06B82E8A852E}"/>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ttom Bar">
            <a:extLst>
              <a:ext uri="{FF2B5EF4-FFF2-40B4-BE49-F238E27FC236}">
                <a16:creationId xmlns="" xmlns:a16="http://schemas.microsoft.com/office/drawing/2014/main" id="{17C8D3F1-56C9-B4BA-F5F2-89DB0DAD8ED0}"/>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Netflix Logo" descr="Netflix, โลโก้ ไอคอน ใน Vector Logo">
            <a:extLst>
              <a:ext uri="{FF2B5EF4-FFF2-40B4-BE49-F238E27FC236}">
                <a16:creationId xmlns="" xmlns:a16="http://schemas.microsoft.com/office/drawing/2014/main" id="{8F2CF82A-5A01-5EF2-B376-D05F8F9927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630" y="144805"/>
            <a:ext cx="395996" cy="395996"/>
          </a:xfrm>
          <a:prstGeom prst="rect">
            <a:avLst/>
          </a:prstGeom>
          <a:noFill/>
          <a:extLst>
            <a:ext uri="{909E8E84-426E-40DD-AFC4-6F175D3DCCD1}">
              <a14:hiddenFill xmlns:a14="http://schemas.microsoft.com/office/drawing/2010/main">
                <a:solidFill>
                  <a:srgbClr val="FFFFFF"/>
                </a:solidFill>
              </a14:hiddenFill>
            </a:ext>
          </a:extLst>
        </p:spPr>
      </p:pic>
      <p:pic>
        <p:nvPicPr>
          <p:cNvPr id="5" name="Search" descr="Magnifying glass with solid fill">
            <a:extLst>
              <a:ext uri="{FF2B5EF4-FFF2-40B4-BE49-F238E27FC236}">
                <a16:creationId xmlns="" xmlns:a16="http://schemas.microsoft.com/office/drawing/2014/main" id="{58A7842E-D131-C5EF-F5A9-E9E265FD573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997924" y="240585"/>
            <a:ext cx="223675" cy="223675"/>
          </a:xfrm>
          <a:prstGeom prst="rect">
            <a:avLst/>
          </a:prstGeom>
        </p:spPr>
      </p:pic>
      <p:grpSp>
        <p:nvGrpSpPr>
          <p:cNvPr id="6" name="Cast">
            <a:extLst>
              <a:ext uri="{FF2B5EF4-FFF2-40B4-BE49-F238E27FC236}">
                <a16:creationId xmlns="" xmlns:a16="http://schemas.microsoft.com/office/drawing/2014/main" id="{7757450B-165D-4783-8E1F-1D8EB8B8DD3F}"/>
              </a:ext>
            </a:extLst>
          </p:cNvPr>
          <p:cNvGrpSpPr/>
          <p:nvPr/>
        </p:nvGrpSpPr>
        <p:grpSpPr>
          <a:xfrm>
            <a:off x="10170582" y="262193"/>
            <a:ext cx="472018" cy="289990"/>
            <a:chOff x="9814982" y="326758"/>
            <a:chExt cx="472018" cy="289990"/>
          </a:xfrm>
        </p:grpSpPr>
        <p:sp>
          <p:nvSpPr>
            <p:cNvPr id="7" name="Rectangle: Rounded Corners 6">
              <a:extLst>
                <a:ext uri="{FF2B5EF4-FFF2-40B4-BE49-F238E27FC236}">
                  <a16:creationId xmlns="" xmlns:a16="http://schemas.microsoft.com/office/drawing/2014/main" id="{2E51D495-B9F8-E16D-1553-80135D7CE126}"/>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 xmlns:a16="http://schemas.microsoft.com/office/drawing/2014/main" id="{C20A79CA-8291-84F0-F232-7A009F71C2FE}"/>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Wi-Fi with solid fill">
              <a:extLst>
                <a:ext uri="{FF2B5EF4-FFF2-40B4-BE49-F238E27FC236}">
                  <a16:creationId xmlns="" xmlns:a16="http://schemas.microsoft.com/office/drawing/2014/main" id="{F591F2C2-8069-86DB-1B01-C41650B09B1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2700000">
              <a:off x="9964555" y="326758"/>
              <a:ext cx="289990" cy="289990"/>
            </a:xfrm>
            <a:prstGeom prst="rect">
              <a:avLst/>
            </a:prstGeom>
          </p:spPr>
        </p:pic>
      </p:grpSp>
      <p:grpSp>
        <p:nvGrpSpPr>
          <p:cNvPr id="40" name="Mr. Purple">
            <a:extLst>
              <a:ext uri="{FF2B5EF4-FFF2-40B4-BE49-F238E27FC236}">
                <a16:creationId xmlns="" xmlns:a16="http://schemas.microsoft.com/office/drawing/2014/main" id="{1A2AAD38-B868-BD70-D7F5-04601A4B9D14}"/>
              </a:ext>
            </a:extLst>
          </p:cNvPr>
          <p:cNvGrpSpPr/>
          <p:nvPr/>
        </p:nvGrpSpPr>
        <p:grpSpPr>
          <a:xfrm>
            <a:off x="11589324" y="195261"/>
            <a:ext cx="314325" cy="314325"/>
            <a:chOff x="11589324" y="195261"/>
            <a:chExt cx="314325" cy="314325"/>
          </a:xfrm>
        </p:grpSpPr>
        <p:sp>
          <p:nvSpPr>
            <p:cNvPr id="3" name="User">
              <a:extLst>
                <a:ext uri="{FF2B5EF4-FFF2-40B4-BE49-F238E27FC236}">
                  <a16:creationId xmlns="" xmlns:a16="http://schemas.microsoft.com/office/drawing/2014/main" id="{F9E1E6B6-9727-DF1A-EF5F-8786046940FF}"/>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 xmlns:a16="http://schemas.microsoft.com/office/drawing/2014/main" id="{B6BAB488-6336-881E-FA4A-3FCAA1AB31B4}"/>
                </a:ext>
              </a:extLst>
            </p:cNvPr>
            <p:cNvGrpSpPr/>
            <p:nvPr/>
          </p:nvGrpSpPr>
          <p:grpSpPr>
            <a:xfrm>
              <a:off x="11643963" y="214039"/>
              <a:ext cx="243683" cy="189048"/>
              <a:chOff x="1889124" y="2568795"/>
              <a:chExt cx="1448380" cy="1123646"/>
            </a:xfrm>
          </p:grpSpPr>
          <p:sp>
            <p:nvSpPr>
              <p:cNvPr id="11" name="Oval 10">
                <a:extLst>
                  <a:ext uri="{FF2B5EF4-FFF2-40B4-BE49-F238E27FC236}">
                    <a16:creationId xmlns="" xmlns:a16="http://schemas.microsoft.com/office/drawing/2014/main" id="{84C3956B-E8CB-8391-2C71-864E18CD7E07}"/>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1741073-DB54-5DEF-C2DF-3C3A47E74459}"/>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 xmlns:a16="http://schemas.microsoft.com/office/drawing/2014/main" id="{D16A889D-847F-6C01-F7B4-9141816C550E}"/>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4" name="Subtitle 1">
            <a:extLst>
              <a:ext uri="{FF2B5EF4-FFF2-40B4-BE49-F238E27FC236}">
                <a16:creationId xmlns="" xmlns:a16="http://schemas.microsoft.com/office/drawing/2014/main" id="{5D2C2A9F-13D5-E23A-FF3A-2CAFD2B1E7DE}"/>
              </a:ext>
            </a:extLst>
          </p:cNvPr>
          <p:cNvSpPr txBox="1"/>
          <p:nvPr/>
        </p:nvSpPr>
        <p:spPr>
          <a:xfrm>
            <a:off x="799310" y="204775"/>
            <a:ext cx="1112040" cy="307777"/>
          </a:xfrm>
          <a:prstGeom prst="rect">
            <a:avLst/>
          </a:prstGeom>
          <a:noFill/>
        </p:spPr>
        <p:txBody>
          <a:bodyPr wrap="square" rtlCol="0">
            <a:spAutoFit/>
          </a:bodyPr>
          <a:lstStyle/>
          <a:p>
            <a:pPr algn="ctr"/>
            <a:r>
              <a:rPr lang="en-US" sz="1400" dirty="0">
                <a:solidFill>
                  <a:schemeClr val="bg1">
                    <a:lumMod val="95000"/>
                  </a:schemeClr>
                </a:solidFill>
                <a:latin typeface="Kanit Light" pitchFamily="2" charset="-34"/>
                <a:ea typeface="Roboto" panose="02000000000000000000" pitchFamily="2" charset="0"/>
                <a:cs typeface="Kanit Light" pitchFamily="2" charset="-34"/>
              </a:rPr>
              <a:t>Subtitle 1</a:t>
            </a:r>
          </a:p>
        </p:txBody>
      </p:sp>
      <p:sp>
        <p:nvSpPr>
          <p:cNvPr id="17" name="Subtitle 2">
            <a:extLst>
              <a:ext uri="{FF2B5EF4-FFF2-40B4-BE49-F238E27FC236}">
                <a16:creationId xmlns="" xmlns:a16="http://schemas.microsoft.com/office/drawing/2014/main" id="{2315D3D0-837A-3D53-BFCF-E37633B720A7}"/>
              </a:ext>
            </a:extLst>
          </p:cNvPr>
          <p:cNvSpPr txBox="1"/>
          <p:nvPr/>
        </p:nvSpPr>
        <p:spPr>
          <a:xfrm>
            <a:off x="191135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a:t>
            </a:r>
            <a:r>
              <a:rPr lang="th-TH" sz="1400" dirty="0">
                <a:solidFill>
                  <a:schemeClr val="tx1">
                    <a:lumMod val="65000"/>
                    <a:lumOff val="35000"/>
                  </a:schemeClr>
                </a:solidFill>
                <a:latin typeface="Kanit Light" pitchFamily="2" charset="-34"/>
                <a:ea typeface="Roboto" panose="02000000000000000000" pitchFamily="2" charset="0"/>
                <a:cs typeface="Kanit Light" pitchFamily="2" charset="-34"/>
              </a:rPr>
              <a:t>2</a:t>
            </a:r>
            <a:endParaRPr lang="en-US" sz="1400" dirty="0">
              <a:solidFill>
                <a:schemeClr val="tx1">
                  <a:lumMod val="65000"/>
                  <a:lumOff val="35000"/>
                </a:schemeClr>
              </a:solidFill>
              <a:latin typeface="Kanit Light" pitchFamily="2" charset="-34"/>
              <a:ea typeface="Roboto" panose="02000000000000000000" pitchFamily="2" charset="0"/>
              <a:cs typeface="Kanit Light" pitchFamily="2" charset="-34"/>
            </a:endParaRPr>
          </a:p>
        </p:txBody>
      </p:sp>
      <p:sp>
        <p:nvSpPr>
          <p:cNvPr id="18" name="Subtitle 3">
            <a:extLst>
              <a:ext uri="{FF2B5EF4-FFF2-40B4-BE49-F238E27FC236}">
                <a16:creationId xmlns="" xmlns:a16="http://schemas.microsoft.com/office/drawing/2014/main" id="{59350185-9FFC-A559-F349-3863CF63F810}"/>
              </a:ext>
            </a:extLst>
          </p:cNvPr>
          <p:cNvSpPr txBox="1"/>
          <p:nvPr/>
        </p:nvSpPr>
        <p:spPr>
          <a:xfrm>
            <a:off x="302339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a:t>
            </a:r>
            <a:r>
              <a:rPr lang="th-TH" sz="1400" dirty="0">
                <a:solidFill>
                  <a:schemeClr val="tx1">
                    <a:lumMod val="65000"/>
                    <a:lumOff val="35000"/>
                  </a:schemeClr>
                </a:solidFill>
                <a:latin typeface="Kanit Light" pitchFamily="2" charset="-34"/>
                <a:ea typeface="Roboto" panose="02000000000000000000" pitchFamily="2" charset="0"/>
                <a:cs typeface="Kanit Light" pitchFamily="2" charset="-34"/>
              </a:rPr>
              <a:t>3</a:t>
            </a:r>
            <a:endParaRPr lang="en-US" sz="1400" dirty="0">
              <a:solidFill>
                <a:schemeClr val="tx1">
                  <a:lumMod val="65000"/>
                  <a:lumOff val="35000"/>
                </a:schemeClr>
              </a:solidFill>
              <a:latin typeface="Kanit Light" pitchFamily="2" charset="-34"/>
              <a:ea typeface="Roboto" panose="02000000000000000000" pitchFamily="2" charset="0"/>
              <a:cs typeface="Kanit Light" pitchFamily="2" charset="-34"/>
            </a:endParaRPr>
          </a:p>
        </p:txBody>
      </p:sp>
      <p:sp>
        <p:nvSpPr>
          <p:cNvPr id="22" name="Body 1">
            <a:extLst>
              <a:ext uri="{FF2B5EF4-FFF2-40B4-BE49-F238E27FC236}">
                <a16:creationId xmlns="" xmlns:a16="http://schemas.microsoft.com/office/drawing/2014/main" id="{0ACB28D4-7982-0B6D-8FDA-72CF48B6A460}"/>
              </a:ext>
            </a:extLst>
          </p:cNvPr>
          <p:cNvSpPr txBox="1"/>
          <p:nvPr/>
        </p:nvSpPr>
        <p:spPr>
          <a:xfrm>
            <a:off x="605851" y="3626933"/>
            <a:ext cx="4578891" cy="348813"/>
          </a:xfrm>
          <a:prstGeom prst="rect">
            <a:avLst/>
          </a:prstGeom>
          <a:noFill/>
        </p:spPr>
        <p:txBody>
          <a:bodyPr wrap="square">
            <a:spAutoFit/>
          </a:bodyPr>
          <a:lstStyle/>
          <a:p>
            <a:pPr>
              <a:lnSpc>
                <a:spcPts val="2000"/>
              </a:lnSpc>
            </a:pPr>
            <a:r>
              <a:rPr lang="en-US" sz="1400" dirty="0"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Abdurrahman </a:t>
            </a:r>
            <a:r>
              <a:rPr lang="en-US" sz="1400" dirty="0" err="1"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Khairi</a:t>
            </a:r>
            <a:r>
              <a:rPr lang="en-US" sz="1400" dirty="0"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- 001202300163</a:t>
            </a:r>
            <a:endParaRPr lang="th-TH"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3" name="Title 1">
            <a:extLst>
              <a:ext uri="{FF2B5EF4-FFF2-40B4-BE49-F238E27FC236}">
                <a16:creationId xmlns="" xmlns:a16="http://schemas.microsoft.com/office/drawing/2014/main" id="{44DA9CD8-476B-7E68-8B91-92397B8E7CCB}"/>
              </a:ext>
            </a:extLst>
          </p:cNvPr>
          <p:cNvSpPr txBox="1"/>
          <p:nvPr/>
        </p:nvSpPr>
        <p:spPr>
          <a:xfrm>
            <a:off x="605850" y="2392349"/>
            <a:ext cx="6963350" cy="1246495"/>
          </a:xfrm>
          <a:prstGeom prst="rect">
            <a:avLst/>
          </a:prstGeom>
          <a:noFill/>
        </p:spPr>
        <p:txBody>
          <a:bodyPr wrap="square">
            <a:spAutoFit/>
          </a:bodyPr>
          <a:lstStyle/>
          <a:p>
            <a:pPr>
              <a:lnSpc>
                <a:spcPts val="4500"/>
              </a:lnSpc>
            </a:pPr>
            <a:r>
              <a:rPr lang="en-US" sz="4400" dirty="0"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Movie Ticket Management Java Application</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25" name="Netflix Logo" descr="Netflix, โลโก้ ไอคอน ใน Vector Logo">
            <a:extLst>
              <a:ext uri="{FF2B5EF4-FFF2-40B4-BE49-F238E27FC236}">
                <a16:creationId xmlns="" xmlns:a16="http://schemas.microsoft.com/office/drawing/2014/main" id="{21255589-8FBD-9F81-3088-8276D4A832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951" y="1852348"/>
            <a:ext cx="395996" cy="395996"/>
          </a:xfrm>
          <a:prstGeom prst="rect">
            <a:avLst/>
          </a:prstGeom>
          <a:noFill/>
          <a:extLst>
            <a:ext uri="{909E8E84-426E-40DD-AFC4-6F175D3DCCD1}">
              <a14:hiddenFill xmlns:a14="http://schemas.microsoft.com/office/drawing/2010/main">
                <a:solidFill>
                  <a:srgbClr val="FFFFFF"/>
                </a:solidFill>
              </a14:hiddenFill>
            </a:ext>
          </a:extLst>
        </p:spPr>
      </p:pic>
      <p:sp>
        <p:nvSpPr>
          <p:cNvPr id="26" name="Subtitle (Optional)">
            <a:extLst>
              <a:ext uri="{FF2B5EF4-FFF2-40B4-BE49-F238E27FC236}">
                <a16:creationId xmlns="" xmlns:a16="http://schemas.microsoft.com/office/drawing/2014/main" id="{92E4DCDA-C93F-5FD5-AF2B-9BC7E36CB7DB}"/>
              </a:ext>
            </a:extLst>
          </p:cNvPr>
          <p:cNvSpPr txBox="1"/>
          <p:nvPr/>
        </p:nvSpPr>
        <p:spPr>
          <a:xfrm>
            <a:off x="1078047" y="1871398"/>
            <a:ext cx="5679591" cy="400110"/>
          </a:xfrm>
          <a:prstGeom prst="rect">
            <a:avLst/>
          </a:prstGeom>
          <a:noFill/>
        </p:spPr>
        <p:txBody>
          <a:bodyPr wrap="square">
            <a:spAutoFit/>
          </a:bodyPr>
          <a:lstStyle/>
          <a:p>
            <a:r>
              <a:rPr lang="en-US" sz="2000" dirty="0" smtClean="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Project Object Oriented Visual Programming</a:t>
            </a:r>
            <a:endParaRPr lang="en-US" sz="20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grpSp>
        <p:nvGrpSpPr>
          <p:cNvPr id="55" name="Play">
            <a:extLst>
              <a:ext uri="{FF2B5EF4-FFF2-40B4-BE49-F238E27FC236}">
                <a16:creationId xmlns="" xmlns:a16="http://schemas.microsoft.com/office/drawing/2014/main" id="{D95D8EF6-7EA4-34CF-2A83-42AD5774A8D2}"/>
              </a:ext>
            </a:extLst>
          </p:cNvPr>
          <p:cNvGrpSpPr/>
          <p:nvPr/>
        </p:nvGrpSpPr>
        <p:grpSpPr>
          <a:xfrm>
            <a:off x="701101" y="4354184"/>
            <a:ext cx="1299149" cy="365760"/>
            <a:chOff x="701101" y="4953561"/>
            <a:chExt cx="1299149" cy="365760"/>
          </a:xfrm>
        </p:grpSpPr>
        <p:sp>
          <p:nvSpPr>
            <p:cNvPr id="56" name="Rectangle: Rounded Corners 55">
              <a:extLst>
                <a:ext uri="{FF2B5EF4-FFF2-40B4-BE49-F238E27FC236}">
                  <a16:creationId xmlns="" xmlns:a16="http://schemas.microsoft.com/office/drawing/2014/main" id="{ED6D30C1-67E5-023C-6BC4-E0103A8204D5}"/>
                </a:ext>
              </a:extLst>
            </p:cNvPr>
            <p:cNvSpPr/>
            <p:nvPr/>
          </p:nvSpPr>
          <p:spPr>
            <a:xfrm>
              <a:off x="701101" y="4953561"/>
              <a:ext cx="1299149"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 xmlns:a16="http://schemas.microsoft.com/office/drawing/2014/main" id="{9358D372-A7D3-94FD-2AF5-58654114214B}"/>
                </a:ext>
              </a:extLst>
            </p:cNvPr>
            <p:cNvSpPr txBox="1"/>
            <p:nvPr/>
          </p:nvSpPr>
          <p:spPr>
            <a:xfrm>
              <a:off x="1010148" y="4980415"/>
              <a:ext cx="918996"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58" name="Isosceles Triangle 57">
              <a:extLst>
                <a:ext uri="{FF2B5EF4-FFF2-40B4-BE49-F238E27FC236}">
                  <a16:creationId xmlns="" xmlns:a16="http://schemas.microsoft.com/office/drawing/2014/main" id="{83BA0AB2-A787-BA4E-4881-5F46633E9C67}"/>
                </a:ext>
              </a:extLst>
            </p:cNvPr>
            <p:cNvSpPr/>
            <p:nvPr/>
          </p:nvSpPr>
          <p:spPr>
            <a:xfrm rot="5400000">
              <a:off x="1038514" y="5059238"/>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My List">
            <a:extLst>
              <a:ext uri="{FF2B5EF4-FFF2-40B4-BE49-F238E27FC236}">
                <a16:creationId xmlns="" xmlns:a16="http://schemas.microsoft.com/office/drawing/2014/main" id="{35318E33-4D97-D7FC-13A7-24D166453DCC}"/>
              </a:ext>
            </a:extLst>
          </p:cNvPr>
          <p:cNvGrpSpPr/>
          <p:nvPr/>
        </p:nvGrpSpPr>
        <p:grpSpPr>
          <a:xfrm>
            <a:off x="2185989" y="4354184"/>
            <a:ext cx="1638299" cy="365760"/>
            <a:chOff x="2185989" y="4953561"/>
            <a:chExt cx="1638299" cy="365760"/>
          </a:xfrm>
        </p:grpSpPr>
        <p:sp>
          <p:nvSpPr>
            <p:cNvPr id="60" name="Rectangle: Rounded Corners 59">
              <a:extLst>
                <a:ext uri="{FF2B5EF4-FFF2-40B4-BE49-F238E27FC236}">
                  <a16:creationId xmlns="" xmlns:a16="http://schemas.microsoft.com/office/drawing/2014/main" id="{AA2FFC26-ED16-A9C4-FF2C-9A8675179CED}"/>
                </a:ext>
              </a:extLst>
            </p:cNvPr>
            <p:cNvSpPr/>
            <p:nvPr/>
          </p:nvSpPr>
          <p:spPr>
            <a:xfrm>
              <a:off x="2185989" y="4953561"/>
              <a:ext cx="1638299"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3A105CDD-8421-9F76-CDB1-D5BC70EED265}"/>
                </a:ext>
              </a:extLst>
            </p:cNvPr>
            <p:cNvSpPr txBox="1"/>
            <p:nvPr/>
          </p:nvSpPr>
          <p:spPr>
            <a:xfrm>
              <a:off x="2553194" y="4980415"/>
              <a:ext cx="1137741" cy="307777"/>
            </a:xfrm>
            <a:prstGeom prst="rect">
              <a:avLst/>
            </a:prstGeom>
            <a:noFill/>
          </p:spPr>
          <p:txBody>
            <a:bodyPr wrap="square">
              <a:spAutoFit/>
            </a:bodyPr>
            <a:lstStyle/>
            <a:p>
              <a:pPr algn="ctr"/>
              <a:r>
                <a:rPr lang="en-US" sz="1400" dirty="0">
                  <a:solidFill>
                    <a:schemeClr val="bg1">
                      <a:lumMod val="95000"/>
                    </a:schemeClr>
                  </a:solidFill>
                  <a:latin typeface="Kanit" pitchFamily="2" charset="-34"/>
                  <a:cs typeface="Kanit" pitchFamily="2" charset="-34"/>
                </a:rPr>
                <a:t>My List</a:t>
              </a:r>
            </a:p>
          </p:txBody>
        </p:sp>
        <p:pic>
          <p:nvPicPr>
            <p:cNvPr id="62" name="Graphic 61" descr="Add outline">
              <a:extLst>
                <a:ext uri="{FF2B5EF4-FFF2-40B4-BE49-F238E27FC236}">
                  <a16:creationId xmlns="" xmlns:a16="http://schemas.microsoft.com/office/drawing/2014/main" id="{CC3C4FA1-844F-C2FE-7B9D-4D3E61BB31B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p:blipFill>
          <p:spPr>
            <a:xfrm>
              <a:off x="2530342" y="5043190"/>
              <a:ext cx="175876" cy="175876"/>
            </a:xfrm>
            <a:prstGeom prst="rect">
              <a:avLst/>
            </a:prstGeom>
          </p:spPr>
        </p:pic>
      </p:grpSp>
    </p:spTree>
    <p:extLst>
      <p:ext uri="{BB962C8B-B14F-4D97-AF65-F5344CB8AC3E}">
        <p14:creationId xmlns:p14="http://schemas.microsoft.com/office/powerpoint/2010/main" val="27466202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strVal val="4/3*#ppt_w"/>
                                          </p:val>
                                        </p:tav>
                                        <p:tav tm="100000">
                                          <p:val>
                                            <p:strVal val="#ppt_w"/>
                                          </p:val>
                                        </p:tav>
                                      </p:tavLst>
                                    </p:anim>
                                    <p:anim calcmode="lin" valueType="num">
                                      <p:cBhvr>
                                        <p:cTn id="8" dur="500" fill="hold"/>
                                        <p:tgtEl>
                                          <p:spTgt spid="54"/>
                                        </p:tgtEl>
                                        <p:attrNameLst>
                                          <p:attrName>ppt_h</p:attrName>
                                        </p:attrNameLst>
                                      </p:cBhvr>
                                      <p:tavLst>
                                        <p:tav tm="0">
                                          <p:val>
                                            <p:strVal val="4/3*#ppt_h"/>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0-#ppt_h/2"/>
                                          </p:val>
                                        </p:tav>
                                        <p:tav tm="100000">
                                          <p:val>
                                            <p:strVal val="#ppt_y"/>
                                          </p:val>
                                        </p:tav>
                                      </p:tavLst>
                                    </p:anim>
                                  </p:childTnLst>
                                </p:cTn>
                              </p:par>
                              <p:par>
                                <p:cTn id="41" presetID="2" presetClass="entr" presetSubtype="4" decel="10000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20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30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35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14" grpId="0"/>
      <p:bldP spid="17" grpId="0"/>
      <p:bldP spid="18" grpId="0"/>
      <p:bldP spid="22" grpId="0"/>
      <p:bldP spid="23"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Mr. Purple">
            <a:extLst>
              <a:ext uri="{FF2B5EF4-FFF2-40B4-BE49-F238E27FC236}">
                <a16:creationId xmlns="" xmlns:a16="http://schemas.microsoft.com/office/drawing/2014/main" id="{57C0A185-D65F-F952-BE97-250FB3BF9FEF}"/>
              </a:ext>
            </a:extLst>
          </p:cNvPr>
          <p:cNvGrpSpPr/>
          <p:nvPr/>
        </p:nvGrpSpPr>
        <p:grpSpPr>
          <a:xfrm>
            <a:off x="1590675" y="2760664"/>
            <a:ext cx="1819275" cy="1819275"/>
            <a:chOff x="1590675" y="2519364"/>
            <a:chExt cx="1819275" cy="1819275"/>
          </a:xfrm>
        </p:grpSpPr>
        <p:sp>
          <p:nvSpPr>
            <p:cNvPr id="3" name="Rectangle: Rounded Corners 2">
              <a:extLst>
                <a:ext uri="{FF2B5EF4-FFF2-40B4-BE49-F238E27FC236}">
                  <a16:creationId xmlns="" xmlns:a16="http://schemas.microsoft.com/office/drawing/2014/main" id="{2ADACD85-4783-304A-2B5B-99BA145226B9}"/>
                </a:ext>
              </a:extLst>
            </p:cNvPr>
            <p:cNvSpPr/>
            <p:nvPr/>
          </p:nvSpPr>
          <p:spPr>
            <a:xfrm>
              <a:off x="1590675" y="2519364"/>
              <a:ext cx="1819275" cy="1819275"/>
            </a:xfrm>
            <a:prstGeom prst="roundRect">
              <a:avLst>
                <a:gd name="adj" fmla="val 5371"/>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 xmlns:a16="http://schemas.microsoft.com/office/drawing/2014/main" id="{D294C82B-01A6-A4F2-CB68-99814FFFA565}"/>
                </a:ext>
              </a:extLst>
            </p:cNvPr>
            <p:cNvGrpSpPr/>
            <p:nvPr/>
          </p:nvGrpSpPr>
          <p:grpSpPr>
            <a:xfrm>
              <a:off x="1889124" y="2540491"/>
              <a:ext cx="1448380" cy="1123646"/>
              <a:chOff x="1889124" y="2540491"/>
              <a:chExt cx="1448380" cy="1123646"/>
            </a:xfrm>
          </p:grpSpPr>
          <p:sp>
            <p:nvSpPr>
              <p:cNvPr id="5" name="Oval 4">
                <a:extLst>
                  <a:ext uri="{FF2B5EF4-FFF2-40B4-BE49-F238E27FC236}">
                    <a16:creationId xmlns="" xmlns:a16="http://schemas.microsoft.com/office/drawing/2014/main" id="{418AFF63-0C78-D171-731C-EEA5A8F27C66}"/>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B9361770-0649-B416-DCBB-FC3538CBF35D}"/>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 xmlns:a16="http://schemas.microsoft.com/office/drawing/2014/main" id="{C48D4238-7F52-FCD5-992E-B19B7A291BB8}"/>
                  </a:ext>
                </a:extLst>
              </p:cNvPr>
              <p:cNvSpPr/>
              <p:nvPr/>
            </p:nvSpPr>
            <p:spPr>
              <a:xfrm rot="7117880">
                <a:off x="2213858" y="2540491"/>
                <a:ext cx="1123646" cy="1123646"/>
              </a:xfrm>
              <a:prstGeom prst="arc">
                <a:avLst>
                  <a:gd name="adj1" fmla="val 18208362"/>
                  <a:gd name="adj2" fmla="val 0"/>
                </a:avLst>
              </a:prstGeom>
              <a:noFill/>
              <a:ln w="635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8" name="Mr. Blue">
            <a:extLst>
              <a:ext uri="{FF2B5EF4-FFF2-40B4-BE49-F238E27FC236}">
                <a16:creationId xmlns="" xmlns:a16="http://schemas.microsoft.com/office/drawing/2014/main" id="{F2211986-8BCC-4EC4-0E40-350244786927}"/>
              </a:ext>
            </a:extLst>
          </p:cNvPr>
          <p:cNvGrpSpPr/>
          <p:nvPr/>
        </p:nvGrpSpPr>
        <p:grpSpPr>
          <a:xfrm>
            <a:off x="3987800" y="2760663"/>
            <a:ext cx="1819275" cy="1819275"/>
            <a:chOff x="3987800" y="2519363"/>
            <a:chExt cx="1819275" cy="1819275"/>
          </a:xfrm>
        </p:grpSpPr>
        <p:sp>
          <p:nvSpPr>
            <p:cNvPr id="9" name="Rectangle: Rounded Corners 8">
              <a:extLst>
                <a:ext uri="{FF2B5EF4-FFF2-40B4-BE49-F238E27FC236}">
                  <a16:creationId xmlns="" xmlns:a16="http://schemas.microsoft.com/office/drawing/2014/main" id="{18182513-EAB3-9210-9AD5-E5BBC870298C}"/>
                </a:ext>
              </a:extLst>
            </p:cNvPr>
            <p:cNvSpPr/>
            <p:nvPr/>
          </p:nvSpPr>
          <p:spPr>
            <a:xfrm>
              <a:off x="3987800" y="2519363"/>
              <a:ext cx="1819275" cy="1819275"/>
            </a:xfrm>
            <a:prstGeom prst="roundRect">
              <a:avLst>
                <a:gd name="adj" fmla="val 5371"/>
              </a:avLst>
            </a:prstGeom>
            <a:solidFill>
              <a:srgbClr val="0E7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 xmlns:a16="http://schemas.microsoft.com/office/drawing/2014/main" id="{D4D34187-F551-E150-9DD4-03DE8F1576B2}"/>
                </a:ext>
              </a:extLst>
            </p:cNvPr>
            <p:cNvGrpSpPr/>
            <p:nvPr/>
          </p:nvGrpSpPr>
          <p:grpSpPr>
            <a:xfrm>
              <a:off x="4291076" y="2540491"/>
              <a:ext cx="1448380" cy="1123646"/>
              <a:chOff x="1889124" y="2540491"/>
              <a:chExt cx="1448380" cy="1123646"/>
            </a:xfrm>
          </p:grpSpPr>
          <p:sp>
            <p:nvSpPr>
              <p:cNvPr id="11" name="Oval 10">
                <a:extLst>
                  <a:ext uri="{FF2B5EF4-FFF2-40B4-BE49-F238E27FC236}">
                    <a16:creationId xmlns="" xmlns:a16="http://schemas.microsoft.com/office/drawing/2014/main" id="{3D0B81C5-945B-9539-2ED8-568BBE894858}"/>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C73AAC24-C6FA-85A1-9E83-FA1DD465C1E5}"/>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 xmlns:a16="http://schemas.microsoft.com/office/drawing/2014/main" id="{F1211D0D-84FC-FB89-5A50-3750204BC6CE}"/>
                  </a:ext>
                </a:extLst>
              </p:cNvPr>
              <p:cNvSpPr/>
              <p:nvPr/>
            </p:nvSpPr>
            <p:spPr>
              <a:xfrm rot="7117880">
                <a:off x="2213858" y="2540491"/>
                <a:ext cx="1123646" cy="1123646"/>
              </a:xfrm>
              <a:prstGeom prst="arc">
                <a:avLst>
                  <a:gd name="adj1" fmla="val 18208362"/>
                  <a:gd name="adj2" fmla="val 0"/>
                </a:avLst>
              </a:prstGeom>
              <a:noFill/>
              <a:ln w="635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 name="Mr. Yellow">
            <a:extLst>
              <a:ext uri="{FF2B5EF4-FFF2-40B4-BE49-F238E27FC236}">
                <a16:creationId xmlns="" xmlns:a16="http://schemas.microsoft.com/office/drawing/2014/main" id="{569F6F9B-C7C1-06DB-8D09-4AC2A65CF85C}"/>
              </a:ext>
            </a:extLst>
          </p:cNvPr>
          <p:cNvGrpSpPr/>
          <p:nvPr/>
        </p:nvGrpSpPr>
        <p:grpSpPr>
          <a:xfrm>
            <a:off x="6384925" y="2760662"/>
            <a:ext cx="1819275" cy="1819275"/>
            <a:chOff x="6384925" y="2519362"/>
            <a:chExt cx="1819275" cy="1819275"/>
          </a:xfrm>
        </p:grpSpPr>
        <p:sp>
          <p:nvSpPr>
            <p:cNvPr id="15" name="Rectangle: Rounded Corners 14">
              <a:extLst>
                <a:ext uri="{FF2B5EF4-FFF2-40B4-BE49-F238E27FC236}">
                  <a16:creationId xmlns="" xmlns:a16="http://schemas.microsoft.com/office/drawing/2014/main" id="{B345E1F8-A1B6-4A98-A715-47A8E30E1B11}"/>
                </a:ext>
              </a:extLst>
            </p:cNvPr>
            <p:cNvSpPr/>
            <p:nvPr/>
          </p:nvSpPr>
          <p:spPr>
            <a:xfrm>
              <a:off x="6384925" y="2519362"/>
              <a:ext cx="1819275" cy="1819275"/>
            </a:xfrm>
            <a:prstGeom prst="roundRect">
              <a:avLst>
                <a:gd name="adj" fmla="val 5371"/>
              </a:avLst>
            </a:prstGeom>
            <a:solidFill>
              <a:srgbClr val="EAB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 xmlns:a16="http://schemas.microsoft.com/office/drawing/2014/main" id="{A095D42B-F8E2-5245-CDCE-9F284E4CF6FE}"/>
                </a:ext>
              </a:extLst>
            </p:cNvPr>
            <p:cNvGrpSpPr/>
            <p:nvPr/>
          </p:nvGrpSpPr>
          <p:grpSpPr>
            <a:xfrm>
              <a:off x="6693028" y="2540491"/>
              <a:ext cx="1448380" cy="1123646"/>
              <a:chOff x="1889124" y="2540491"/>
              <a:chExt cx="1448380" cy="1123646"/>
            </a:xfrm>
          </p:grpSpPr>
          <p:sp>
            <p:nvSpPr>
              <p:cNvPr id="17" name="Oval 16">
                <a:extLst>
                  <a:ext uri="{FF2B5EF4-FFF2-40B4-BE49-F238E27FC236}">
                    <a16:creationId xmlns="" xmlns:a16="http://schemas.microsoft.com/office/drawing/2014/main" id="{FBAA7839-5A79-5B37-E66F-D11B056601D3}"/>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36B9AEB1-640E-78C7-7A14-39504067C0D7}"/>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 xmlns:a16="http://schemas.microsoft.com/office/drawing/2014/main" id="{016A20FE-9A93-979B-A12D-1DD357A867E8}"/>
                  </a:ext>
                </a:extLst>
              </p:cNvPr>
              <p:cNvSpPr/>
              <p:nvPr/>
            </p:nvSpPr>
            <p:spPr>
              <a:xfrm rot="7117880">
                <a:off x="2213858" y="2540491"/>
                <a:ext cx="1123646" cy="1123646"/>
              </a:xfrm>
              <a:prstGeom prst="arc">
                <a:avLst>
                  <a:gd name="adj1" fmla="val 18208362"/>
                  <a:gd name="adj2" fmla="val 0"/>
                </a:avLst>
              </a:prstGeom>
              <a:noFill/>
              <a:ln w="635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0" name="Mr. Green">
            <a:extLst>
              <a:ext uri="{FF2B5EF4-FFF2-40B4-BE49-F238E27FC236}">
                <a16:creationId xmlns="" xmlns:a16="http://schemas.microsoft.com/office/drawing/2014/main" id="{2E6453C1-24AC-B64A-0C3C-3D2957A96334}"/>
              </a:ext>
            </a:extLst>
          </p:cNvPr>
          <p:cNvGrpSpPr/>
          <p:nvPr/>
        </p:nvGrpSpPr>
        <p:grpSpPr>
          <a:xfrm>
            <a:off x="8782050" y="2760661"/>
            <a:ext cx="1819275" cy="1819275"/>
            <a:chOff x="8782050" y="2519361"/>
            <a:chExt cx="1819275" cy="1819275"/>
          </a:xfrm>
        </p:grpSpPr>
        <p:sp>
          <p:nvSpPr>
            <p:cNvPr id="21" name="Rectangle: Rounded Corners 20">
              <a:extLst>
                <a:ext uri="{FF2B5EF4-FFF2-40B4-BE49-F238E27FC236}">
                  <a16:creationId xmlns="" xmlns:a16="http://schemas.microsoft.com/office/drawing/2014/main" id="{49BFA279-C1D7-2173-BE8C-27554D2E319E}"/>
                </a:ext>
              </a:extLst>
            </p:cNvPr>
            <p:cNvSpPr/>
            <p:nvPr/>
          </p:nvSpPr>
          <p:spPr>
            <a:xfrm>
              <a:off x="8782050" y="2519361"/>
              <a:ext cx="1819275" cy="1819275"/>
            </a:xfrm>
            <a:prstGeom prst="roundRect">
              <a:avLst>
                <a:gd name="adj" fmla="val 5371"/>
              </a:avLst>
            </a:prstGeom>
            <a:solidFill>
              <a:srgbClr val="2FBE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 xmlns:a16="http://schemas.microsoft.com/office/drawing/2014/main" id="{6CB7C3C4-BA5F-3E13-BE4A-560579894A1F}"/>
                </a:ext>
              </a:extLst>
            </p:cNvPr>
            <p:cNvGrpSpPr/>
            <p:nvPr/>
          </p:nvGrpSpPr>
          <p:grpSpPr>
            <a:xfrm>
              <a:off x="9094979" y="2540491"/>
              <a:ext cx="1448380" cy="1123646"/>
              <a:chOff x="1889124" y="2540491"/>
              <a:chExt cx="1448380" cy="1123646"/>
            </a:xfrm>
          </p:grpSpPr>
          <p:sp>
            <p:nvSpPr>
              <p:cNvPr id="23" name="Oval 22">
                <a:extLst>
                  <a:ext uri="{FF2B5EF4-FFF2-40B4-BE49-F238E27FC236}">
                    <a16:creationId xmlns="" xmlns:a16="http://schemas.microsoft.com/office/drawing/2014/main" id="{462254B9-8FA4-5AE5-6E20-91A77D4DEEEC}"/>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585F448F-FAC0-5932-0DBC-7893D00187EE}"/>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 xmlns:a16="http://schemas.microsoft.com/office/drawing/2014/main" id="{165D0E19-8024-2B1A-007D-C40EDFD89660}"/>
                  </a:ext>
                </a:extLst>
              </p:cNvPr>
              <p:cNvSpPr/>
              <p:nvPr/>
            </p:nvSpPr>
            <p:spPr>
              <a:xfrm rot="7117880">
                <a:off x="2213858" y="2540491"/>
                <a:ext cx="1123646" cy="1123646"/>
              </a:xfrm>
              <a:prstGeom prst="arc">
                <a:avLst>
                  <a:gd name="adj1" fmla="val 18208362"/>
                  <a:gd name="adj2" fmla="val 0"/>
                </a:avLst>
              </a:prstGeom>
              <a:noFill/>
              <a:ln w="635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6" name="Who's Presenting">
            <a:extLst>
              <a:ext uri="{FF2B5EF4-FFF2-40B4-BE49-F238E27FC236}">
                <a16:creationId xmlns="" xmlns:a16="http://schemas.microsoft.com/office/drawing/2014/main" id="{F6E4873F-E879-B10F-7BDB-54F1A84B265C}"/>
              </a:ext>
            </a:extLst>
          </p:cNvPr>
          <p:cNvSpPr txBox="1"/>
          <p:nvPr/>
        </p:nvSpPr>
        <p:spPr>
          <a:xfrm>
            <a:off x="3213100" y="1373126"/>
            <a:ext cx="6006102" cy="584775"/>
          </a:xfrm>
          <a:prstGeom prst="rect">
            <a:avLst/>
          </a:prstGeom>
          <a:noFill/>
        </p:spPr>
        <p:txBody>
          <a:bodyPr wrap="square" rtlCol="0">
            <a:spAutoFit/>
          </a:bodyPr>
          <a:lstStyle/>
          <a:p>
            <a:pPr algn="ctr"/>
            <a:r>
              <a:rPr lang="en-US" sz="3200" dirty="0">
                <a:solidFill>
                  <a:schemeClr val="bg1">
                    <a:lumMod val="95000"/>
                  </a:schemeClr>
                </a:solidFill>
                <a:latin typeface="Kanit Light" pitchFamily="2" charset="-34"/>
                <a:ea typeface="Roboto" panose="02000000000000000000" pitchFamily="2" charset="0"/>
                <a:cs typeface="Kanit Light" pitchFamily="2" charset="-34"/>
              </a:rPr>
              <a:t>Who’s Presenting?</a:t>
            </a:r>
          </a:p>
        </p:txBody>
      </p:sp>
      <p:sp>
        <p:nvSpPr>
          <p:cNvPr id="27" name="User 1">
            <a:extLst>
              <a:ext uri="{FF2B5EF4-FFF2-40B4-BE49-F238E27FC236}">
                <a16:creationId xmlns="" xmlns:a16="http://schemas.microsoft.com/office/drawing/2014/main" id="{9DADF564-F803-3464-9688-AC3C2738717B}"/>
              </a:ext>
            </a:extLst>
          </p:cNvPr>
          <p:cNvSpPr txBox="1"/>
          <p:nvPr/>
        </p:nvSpPr>
        <p:spPr>
          <a:xfrm>
            <a:off x="1462608" y="4802842"/>
            <a:ext cx="2075408" cy="584775"/>
          </a:xfrm>
          <a:prstGeom prst="rect">
            <a:avLst/>
          </a:prstGeom>
          <a:noFill/>
        </p:spPr>
        <p:txBody>
          <a:bodyPr wrap="square" rtlCol="0">
            <a:spAutoFit/>
          </a:bodyPr>
          <a:lstStyle/>
          <a:p>
            <a:pPr algn="ctr"/>
            <a:r>
              <a:rPr lang="en-US" sz="1600" dirty="0" smtClean="0">
                <a:solidFill>
                  <a:schemeClr val="bg1">
                    <a:lumMod val="95000"/>
                  </a:schemeClr>
                </a:solidFill>
                <a:latin typeface="Kanit Light" pitchFamily="2" charset="-34"/>
                <a:ea typeface="Roboto" panose="02000000000000000000" pitchFamily="2" charset="0"/>
                <a:cs typeface="Kanit Light" pitchFamily="2" charset="-34"/>
              </a:rPr>
              <a:t>The Usage of Application</a:t>
            </a:r>
            <a:endParaRPr lang="en-US" sz="1600" dirty="0">
              <a:solidFill>
                <a:schemeClr val="bg1">
                  <a:lumMod val="95000"/>
                </a:schemeClr>
              </a:solidFill>
              <a:latin typeface="Kanit Light" pitchFamily="2" charset="-34"/>
              <a:ea typeface="Roboto" panose="02000000000000000000" pitchFamily="2" charset="0"/>
              <a:cs typeface="Kanit Light" pitchFamily="2" charset="-34"/>
            </a:endParaRPr>
          </a:p>
        </p:txBody>
      </p:sp>
      <p:sp>
        <p:nvSpPr>
          <p:cNvPr id="28" name="User 2">
            <a:extLst>
              <a:ext uri="{FF2B5EF4-FFF2-40B4-BE49-F238E27FC236}">
                <a16:creationId xmlns="" xmlns:a16="http://schemas.microsoft.com/office/drawing/2014/main" id="{7C6B93B9-93FB-45D0-FEFD-2487601EB458}"/>
              </a:ext>
            </a:extLst>
          </p:cNvPr>
          <p:cNvSpPr txBox="1"/>
          <p:nvPr/>
        </p:nvSpPr>
        <p:spPr>
          <a:xfrm>
            <a:off x="3859733" y="4802842"/>
            <a:ext cx="2075408" cy="338554"/>
          </a:xfrm>
          <a:prstGeom prst="rect">
            <a:avLst/>
          </a:prstGeom>
          <a:noFill/>
        </p:spPr>
        <p:txBody>
          <a:bodyPr wrap="square" rtlCol="0">
            <a:spAutoFit/>
          </a:bodyPr>
          <a:lstStyle/>
          <a:p>
            <a:pPr algn="ctr"/>
            <a:r>
              <a:rPr lang="en-US" sz="1600" dirty="0" smtClean="0">
                <a:solidFill>
                  <a:schemeClr val="bg1">
                    <a:lumMod val="95000"/>
                  </a:schemeClr>
                </a:solidFill>
                <a:latin typeface="Kanit Light" pitchFamily="2" charset="-34"/>
                <a:ea typeface="Roboto" panose="02000000000000000000" pitchFamily="2" charset="0"/>
                <a:cs typeface="Kanit Light" pitchFamily="2" charset="-34"/>
              </a:rPr>
              <a:t>What Does It Do</a:t>
            </a:r>
            <a:endParaRPr lang="en-US" sz="1600" dirty="0">
              <a:solidFill>
                <a:schemeClr val="bg1">
                  <a:lumMod val="95000"/>
                </a:schemeClr>
              </a:solidFill>
              <a:latin typeface="Kanit Light" pitchFamily="2" charset="-34"/>
              <a:ea typeface="Roboto" panose="02000000000000000000" pitchFamily="2" charset="0"/>
              <a:cs typeface="Kanit Light" pitchFamily="2" charset="-34"/>
            </a:endParaRPr>
          </a:p>
        </p:txBody>
      </p:sp>
      <p:sp>
        <p:nvSpPr>
          <p:cNvPr id="29" name="User 3">
            <a:extLst>
              <a:ext uri="{FF2B5EF4-FFF2-40B4-BE49-F238E27FC236}">
                <a16:creationId xmlns="" xmlns:a16="http://schemas.microsoft.com/office/drawing/2014/main" id="{92AAFF54-461E-E64D-70B0-5EDE5205FEDA}"/>
              </a:ext>
            </a:extLst>
          </p:cNvPr>
          <p:cNvSpPr txBox="1"/>
          <p:nvPr/>
        </p:nvSpPr>
        <p:spPr>
          <a:xfrm>
            <a:off x="6254334" y="4802842"/>
            <a:ext cx="2075408" cy="338554"/>
          </a:xfrm>
          <a:prstGeom prst="rect">
            <a:avLst/>
          </a:prstGeom>
          <a:noFill/>
        </p:spPr>
        <p:txBody>
          <a:bodyPr wrap="square" rtlCol="0">
            <a:spAutoFit/>
          </a:bodyPr>
          <a:lstStyle/>
          <a:p>
            <a:pPr algn="ctr"/>
            <a:r>
              <a:rPr lang="en-US" sz="1600" dirty="0" smtClean="0">
                <a:solidFill>
                  <a:schemeClr val="bg1">
                    <a:lumMod val="95000"/>
                  </a:schemeClr>
                </a:solidFill>
                <a:latin typeface="Kanit Light" pitchFamily="2" charset="-34"/>
                <a:ea typeface="Roboto" panose="02000000000000000000" pitchFamily="2" charset="0"/>
                <a:cs typeface="Kanit Light" pitchFamily="2" charset="-34"/>
              </a:rPr>
              <a:t>OOP </a:t>
            </a:r>
            <a:r>
              <a:rPr lang="en-US" sz="1600" dirty="0" err="1" smtClean="0">
                <a:solidFill>
                  <a:schemeClr val="bg1">
                    <a:lumMod val="95000"/>
                  </a:schemeClr>
                </a:solidFill>
                <a:latin typeface="Kanit Light" pitchFamily="2" charset="-34"/>
                <a:ea typeface="Roboto" panose="02000000000000000000" pitchFamily="2" charset="0"/>
                <a:cs typeface="Kanit Light" pitchFamily="2" charset="-34"/>
              </a:rPr>
              <a:t>Pilars</a:t>
            </a:r>
            <a:endParaRPr lang="en-US" sz="1600" dirty="0">
              <a:solidFill>
                <a:schemeClr val="bg1">
                  <a:lumMod val="95000"/>
                </a:schemeClr>
              </a:solidFill>
              <a:latin typeface="Kanit Light" pitchFamily="2" charset="-34"/>
              <a:ea typeface="Roboto" panose="02000000000000000000" pitchFamily="2" charset="0"/>
              <a:cs typeface="Kanit Light" pitchFamily="2" charset="-34"/>
            </a:endParaRPr>
          </a:p>
        </p:txBody>
      </p:sp>
      <p:sp>
        <p:nvSpPr>
          <p:cNvPr id="30" name="User 4">
            <a:extLst>
              <a:ext uri="{FF2B5EF4-FFF2-40B4-BE49-F238E27FC236}">
                <a16:creationId xmlns="" xmlns:a16="http://schemas.microsoft.com/office/drawing/2014/main" id="{9A9C9494-7221-18CC-FBFE-EACA585B33D7}"/>
              </a:ext>
            </a:extLst>
          </p:cNvPr>
          <p:cNvSpPr txBox="1"/>
          <p:nvPr/>
        </p:nvSpPr>
        <p:spPr>
          <a:xfrm>
            <a:off x="8650197" y="4802842"/>
            <a:ext cx="2075408" cy="338554"/>
          </a:xfrm>
          <a:prstGeom prst="rect">
            <a:avLst/>
          </a:prstGeom>
          <a:noFill/>
        </p:spPr>
        <p:txBody>
          <a:bodyPr wrap="square" rtlCol="0">
            <a:spAutoFit/>
          </a:bodyPr>
          <a:lstStyle/>
          <a:p>
            <a:pPr algn="ctr"/>
            <a:r>
              <a:rPr lang="en-US" sz="1600" dirty="0" smtClean="0">
                <a:solidFill>
                  <a:schemeClr val="bg1">
                    <a:lumMod val="95000"/>
                  </a:schemeClr>
                </a:solidFill>
                <a:latin typeface="Kanit Light" pitchFamily="2" charset="-34"/>
                <a:ea typeface="Roboto" panose="02000000000000000000" pitchFamily="2" charset="0"/>
                <a:cs typeface="Kanit Light" pitchFamily="2" charset="-34"/>
              </a:rPr>
              <a:t>Application</a:t>
            </a:r>
            <a:endParaRPr lang="en-US" sz="1600" dirty="0">
              <a:solidFill>
                <a:schemeClr val="bg1">
                  <a:lumMod val="95000"/>
                </a:schemeClr>
              </a:solidFill>
              <a:latin typeface="Kanit Light" pitchFamily="2" charset="-34"/>
              <a:ea typeface="Roboto" panose="02000000000000000000" pitchFamily="2" charset="0"/>
              <a:cs typeface="Kanit Light" pitchFamily="2" charset="-34"/>
            </a:endParaRPr>
          </a:p>
        </p:txBody>
      </p:sp>
      <p:sp>
        <p:nvSpPr>
          <p:cNvPr id="31" name="Edit">
            <a:extLst>
              <a:ext uri="{FF2B5EF4-FFF2-40B4-BE49-F238E27FC236}">
                <a16:creationId xmlns="" xmlns:a16="http://schemas.microsoft.com/office/drawing/2014/main" id="{95F18245-244A-C11C-165D-87AA756C88A0}"/>
              </a:ext>
            </a:extLst>
          </p:cNvPr>
          <p:cNvSpPr txBox="1"/>
          <p:nvPr/>
        </p:nvSpPr>
        <p:spPr>
          <a:xfrm>
            <a:off x="11245917" y="281647"/>
            <a:ext cx="671638" cy="338554"/>
          </a:xfrm>
          <a:prstGeom prst="rect">
            <a:avLst/>
          </a:prstGeom>
          <a:noFill/>
        </p:spPr>
        <p:txBody>
          <a:bodyPr wrap="square" rtlCol="0">
            <a:spAutoFit/>
          </a:bodyPr>
          <a:lstStyle/>
          <a:p>
            <a:pPr algn="r"/>
            <a:r>
              <a:rPr lang="en-US" sz="1600" dirty="0">
                <a:solidFill>
                  <a:schemeClr val="bg1">
                    <a:lumMod val="95000"/>
                  </a:schemeClr>
                </a:solidFill>
                <a:latin typeface="Kanit Light" pitchFamily="2" charset="-34"/>
                <a:ea typeface="Roboto" panose="02000000000000000000" pitchFamily="2" charset="0"/>
                <a:cs typeface="Kanit Light" pitchFamily="2" charset="-34"/>
              </a:rPr>
              <a:t>Edit</a:t>
            </a:r>
          </a:p>
        </p:txBody>
      </p:sp>
    </p:spTree>
    <p:extLst>
      <p:ext uri="{BB962C8B-B14F-4D97-AF65-F5344CB8AC3E}">
        <p14:creationId xmlns:p14="http://schemas.microsoft.com/office/powerpoint/2010/main" val="341647229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3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40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3">
            <a:extLst>
              <a:ext uri="{FF2B5EF4-FFF2-40B4-BE49-F238E27FC236}">
                <a16:creationId xmlns="" xmlns:a16="http://schemas.microsoft.com/office/drawing/2014/main" id="{374A7E33-F636-088A-031E-D834D7F89B82}"/>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3">
            <a:extLst>
              <a:ext uri="{FF2B5EF4-FFF2-40B4-BE49-F238E27FC236}">
                <a16:creationId xmlns="" xmlns:a16="http://schemas.microsoft.com/office/drawing/2014/main" id="{10D4A86E-3E8F-7548-2BBA-F99FF950A7D8}"/>
              </a:ext>
            </a:extLst>
          </p:cNvPr>
          <p:cNvSpPr txBox="1"/>
          <p:nvPr/>
        </p:nvSpPr>
        <p:spPr>
          <a:xfrm>
            <a:off x="5850732" y="1531527"/>
            <a:ext cx="5594822" cy="1246495"/>
          </a:xfrm>
          <a:prstGeom prst="rect">
            <a:avLst/>
          </a:prstGeom>
          <a:noFill/>
        </p:spPr>
        <p:txBody>
          <a:bodyPr wrap="square">
            <a:spAutoFit/>
          </a:bodyPr>
          <a:lstStyle/>
          <a:p>
            <a:pPr>
              <a:lnSpc>
                <a:spcPts val="4500"/>
              </a:lnSpc>
            </a:pPr>
            <a:r>
              <a:rPr lang="en-US" sz="4400" dirty="0"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The Usage The Application</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sp>
        <p:nvSpPr>
          <p:cNvPr id="27" name="Picture 1">
            <a:extLst>
              <a:ext uri="{FF2B5EF4-FFF2-40B4-BE49-F238E27FC236}">
                <a16:creationId xmlns="" xmlns:a16="http://schemas.microsoft.com/office/drawing/2014/main" id="{AFD87B26-9778-B190-A1E3-B5025ACE1589}"/>
              </a:ext>
            </a:extLst>
          </p:cNvPr>
          <p:cNvSpPr/>
          <p:nvPr/>
        </p:nvSpPr>
        <p:spPr>
          <a:xfrm>
            <a:off x="1246024" y="1258510"/>
            <a:ext cx="3935575" cy="4276270"/>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ody 1">
            <a:extLst>
              <a:ext uri="{FF2B5EF4-FFF2-40B4-BE49-F238E27FC236}">
                <a16:creationId xmlns="" xmlns:a16="http://schemas.microsoft.com/office/drawing/2014/main" id="{368B5B23-D48A-F609-A3EC-B67E82B4C258}"/>
              </a:ext>
            </a:extLst>
          </p:cNvPr>
          <p:cNvSpPr txBox="1"/>
          <p:nvPr/>
        </p:nvSpPr>
        <p:spPr>
          <a:xfrm>
            <a:off x="5802663" y="2778022"/>
            <a:ext cx="5308324" cy="3381695"/>
          </a:xfrm>
          <a:prstGeom prst="rect">
            <a:avLst/>
          </a:prstGeom>
          <a:noFill/>
        </p:spPr>
        <p:txBody>
          <a:bodyPr wrap="square">
            <a:spAutoFit/>
          </a:bodyPr>
          <a:lstStyle/>
          <a:p>
            <a:pPr>
              <a:lnSpc>
                <a:spcPct val="150000"/>
              </a:lnSpc>
            </a:pPr>
            <a:r>
              <a:rPr lang="en-US"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In today's dynamic world, where time is a precious commodity, the demand for efficient and convenient solutions has permeated every aspect of our lives. The entertainment industry, particularly the world of cinema, is no exception to this trend. Movie enthusiasts eagerly seek seamless and hassle-free ways to indulge in their passion for captivating cinematic experiences.</a:t>
            </a:r>
            <a:endParaRPr lang="th-TH"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 name="Top Bar">
            <a:extLst>
              <a:ext uri="{FF2B5EF4-FFF2-40B4-BE49-F238E27FC236}">
                <a16:creationId xmlns="" xmlns:a16="http://schemas.microsoft.com/office/drawing/2014/main" id="{65EAB289-576A-7F63-FCC0-7606DD7006F0}"/>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tom Bar">
            <a:extLst>
              <a:ext uri="{FF2B5EF4-FFF2-40B4-BE49-F238E27FC236}">
                <a16:creationId xmlns="" xmlns:a16="http://schemas.microsoft.com/office/drawing/2014/main" id="{5F5C2C1F-0922-CB04-AAFD-67417A2267CB}"/>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3">
            <a:extLst>
              <a:ext uri="{FF2B5EF4-FFF2-40B4-BE49-F238E27FC236}">
                <a16:creationId xmlns="" xmlns:a16="http://schemas.microsoft.com/office/drawing/2014/main" id="{EEAB2E8D-B8B9-7BC2-5659-64E4A22AD6DC}"/>
              </a:ext>
            </a:extLst>
          </p:cNvPr>
          <p:cNvSpPr txBox="1"/>
          <p:nvPr/>
        </p:nvSpPr>
        <p:spPr>
          <a:xfrm>
            <a:off x="2590800" y="153975"/>
            <a:ext cx="7010400" cy="400110"/>
          </a:xfrm>
          <a:prstGeom prst="rect">
            <a:avLst/>
          </a:prstGeom>
          <a:noFill/>
        </p:spPr>
        <p:txBody>
          <a:bodyPr wrap="square" rtlCol="0">
            <a:spAutoFit/>
          </a:bodyPr>
          <a:lstStyle/>
          <a:p>
            <a:pPr algn="ctr"/>
            <a:r>
              <a:rPr lang="en-US" sz="2000" dirty="0">
                <a:solidFill>
                  <a:schemeClr val="bg1">
                    <a:lumMod val="95000"/>
                  </a:schemeClr>
                </a:solidFill>
                <a:latin typeface="Kanit Light" pitchFamily="2" charset="-34"/>
                <a:ea typeface="Roboto" panose="02000000000000000000" pitchFamily="2" charset="0"/>
                <a:cs typeface="Kanit Light" pitchFamily="2" charset="-34"/>
              </a:rPr>
              <a:t>Subtitle 2</a:t>
            </a:r>
          </a:p>
        </p:txBody>
      </p:sp>
      <p:sp>
        <p:nvSpPr>
          <p:cNvPr id="6" name="Progress Bar">
            <a:extLst>
              <a:ext uri="{FF2B5EF4-FFF2-40B4-BE49-F238E27FC236}">
                <a16:creationId xmlns="" xmlns:a16="http://schemas.microsoft.com/office/drawing/2014/main" id="{5415E5E4-46E2-AF85-C888-94172A1A41CE}"/>
              </a:ext>
            </a:extLst>
          </p:cNvPr>
          <p:cNvSpPr/>
          <p:nvPr/>
        </p:nvSpPr>
        <p:spPr>
          <a:xfrm>
            <a:off x="381000" y="6315528"/>
            <a:ext cx="11430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Dot">
            <a:extLst>
              <a:ext uri="{FF2B5EF4-FFF2-40B4-BE49-F238E27FC236}">
                <a16:creationId xmlns="" xmlns:a16="http://schemas.microsoft.com/office/drawing/2014/main" id="{915032F3-39E0-7B9D-3687-EEA7B253F003}"/>
              </a:ext>
            </a:extLst>
          </p:cNvPr>
          <p:cNvSpPr/>
          <p:nvPr/>
        </p:nvSpPr>
        <p:spPr>
          <a:xfrm>
            <a:off x="11678651" y="6265179"/>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ull Screen" descr="Move outline">
            <a:extLst>
              <a:ext uri="{FF2B5EF4-FFF2-40B4-BE49-F238E27FC236}">
                <a16:creationId xmlns="" xmlns:a16="http://schemas.microsoft.com/office/drawing/2014/main" id="{F90E4703-E1D0-A11A-BDED-A845D1D809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18900000">
            <a:off x="11524009" y="6412215"/>
            <a:ext cx="378818" cy="378818"/>
          </a:xfrm>
          <a:prstGeom prst="rect">
            <a:avLst/>
          </a:prstGeom>
        </p:spPr>
      </p:pic>
      <p:pic>
        <p:nvPicPr>
          <p:cNvPr id="10" name="CC" descr="Subtitles outline">
            <a:extLst>
              <a:ext uri="{FF2B5EF4-FFF2-40B4-BE49-F238E27FC236}">
                <a16:creationId xmlns="" xmlns:a16="http://schemas.microsoft.com/office/drawing/2014/main" id="{70BED5F4-446F-FE7C-96F4-74DB11B0BCA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434713" y="6454777"/>
            <a:ext cx="295200" cy="295200"/>
          </a:xfrm>
          <a:prstGeom prst="rect">
            <a:avLst/>
          </a:prstGeom>
        </p:spPr>
      </p:pic>
      <p:pic>
        <p:nvPicPr>
          <p:cNvPr id="11" name="Next" descr="End outline">
            <a:extLst>
              <a:ext uri="{FF2B5EF4-FFF2-40B4-BE49-F238E27FC236}">
                <a16:creationId xmlns="" xmlns:a16="http://schemas.microsoft.com/office/drawing/2014/main" id="{80DD099B-E651-3969-EAEF-3A798C44B23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1002751" y="6454023"/>
            <a:ext cx="295201" cy="295201"/>
          </a:xfrm>
          <a:prstGeom prst="rect">
            <a:avLst/>
          </a:prstGeom>
        </p:spPr>
      </p:pic>
      <p:grpSp>
        <p:nvGrpSpPr>
          <p:cNvPr id="23" name="Pause" descr="Pause outline">
            <a:extLst>
              <a:ext uri="{FF2B5EF4-FFF2-40B4-BE49-F238E27FC236}">
                <a16:creationId xmlns="" xmlns:a16="http://schemas.microsoft.com/office/drawing/2014/main" id="{D010000B-E1EC-011B-EAAA-7E3E980046CF}"/>
              </a:ext>
            </a:extLst>
          </p:cNvPr>
          <p:cNvGrpSpPr/>
          <p:nvPr/>
        </p:nvGrpSpPr>
        <p:grpSpPr>
          <a:xfrm>
            <a:off x="401156" y="6494345"/>
            <a:ext cx="108432" cy="191460"/>
            <a:chOff x="401156" y="6526740"/>
            <a:chExt cx="80645" cy="142396"/>
          </a:xfrm>
          <a:solidFill>
            <a:schemeClr val="bg1">
              <a:lumMod val="50000"/>
            </a:schemeClr>
          </a:solidFill>
        </p:grpSpPr>
        <p:sp>
          <p:nvSpPr>
            <p:cNvPr id="24" name="Freeform: Shape 23">
              <a:extLst>
                <a:ext uri="{FF2B5EF4-FFF2-40B4-BE49-F238E27FC236}">
                  <a16:creationId xmlns="" xmlns:a16="http://schemas.microsoft.com/office/drawing/2014/main" id="{137F9D70-408D-B704-4FE7-044D16047F3C}"/>
                </a:ext>
              </a:extLst>
            </p:cNvPr>
            <p:cNvSpPr/>
            <p:nvPr/>
          </p:nvSpPr>
          <p:spPr>
            <a:xfrm>
              <a:off x="401156"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B28D6A64-95B0-A3A5-0E8C-0D6B7976ED31}"/>
                </a:ext>
              </a:extLst>
            </p:cNvPr>
            <p:cNvSpPr/>
            <p:nvPr/>
          </p:nvSpPr>
          <p:spPr>
            <a:xfrm>
              <a:off x="475651"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grpSp>
      <p:pic>
        <p:nvPicPr>
          <p:cNvPr id="22" name="Volume" descr="Sound Medium outline">
            <a:extLst>
              <a:ext uri="{FF2B5EF4-FFF2-40B4-BE49-F238E27FC236}">
                <a16:creationId xmlns="" xmlns:a16="http://schemas.microsoft.com/office/drawing/2014/main" id="{C69FF6F1-BEB0-9B56-56A7-4B289F7564E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82110" y="6435826"/>
            <a:ext cx="299040" cy="299040"/>
          </a:xfrm>
          <a:prstGeom prst="rect">
            <a:avLst/>
          </a:prstGeom>
        </p:spPr>
      </p:pic>
      <p:pic>
        <p:nvPicPr>
          <p:cNvPr id="8" name="Picture 7"/>
          <p:cNvPicPr>
            <a:picLocks noChangeAspect="1"/>
          </p:cNvPicPr>
          <p:nvPr/>
        </p:nvPicPr>
        <p:blipFill>
          <a:blip r:embed="rId12"/>
          <a:stretch>
            <a:fillRect/>
          </a:stretch>
        </p:blipFill>
        <p:spPr>
          <a:xfrm>
            <a:off x="1200945" y="2010852"/>
            <a:ext cx="3980654" cy="2853001"/>
          </a:xfrm>
          <a:prstGeom prst="rect">
            <a:avLst/>
          </a:prstGeom>
        </p:spPr>
      </p:pic>
    </p:spTree>
    <p:extLst>
      <p:ext uri="{BB962C8B-B14F-4D97-AF65-F5344CB8AC3E}">
        <p14:creationId xmlns:p14="http://schemas.microsoft.com/office/powerpoint/2010/main" val="13920636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5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50" presetClass="entr" presetSubtype="0"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strVal val="#ppt_w+.3"/>
                                          </p:val>
                                        </p:tav>
                                        <p:tav tm="100000">
                                          <p:val>
                                            <p:strVal val="#ppt_w"/>
                                          </p:val>
                                        </p:tav>
                                      </p:tavLst>
                                    </p:anim>
                                    <p:anim calcmode="lin" valueType="num">
                                      <p:cBhvr>
                                        <p:cTn id="12" dur="500" fill="hold"/>
                                        <p:tgtEl>
                                          <p:spTgt spid="26"/>
                                        </p:tgtEl>
                                        <p:attrNameLst>
                                          <p:attrName>ppt_h</p:attrName>
                                        </p:attrNameLst>
                                      </p:cBhvr>
                                      <p:tavLst>
                                        <p:tav tm="0">
                                          <p:val>
                                            <p:strVal val="#ppt_h"/>
                                          </p:val>
                                        </p:tav>
                                        <p:tav tm="100000">
                                          <p:val>
                                            <p:strVal val="#ppt_h"/>
                                          </p:val>
                                        </p:tav>
                                      </p:tavLst>
                                    </p:anim>
                                    <p:animEffect transition="in" filter="fade">
                                      <p:cBhvr>
                                        <p:cTn id="13" dur="500"/>
                                        <p:tgtEl>
                                          <p:spTgt spid="26"/>
                                        </p:tgtEl>
                                      </p:cBhvr>
                                    </p:animEffect>
                                  </p:childTnLst>
                                </p:cTn>
                              </p:par>
                              <p:par>
                                <p:cTn id="14" presetID="2" presetClass="entr" presetSubtype="4" decel="10000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ackgroundPicture">
            <a:extLst>
              <a:ext uri="{FF2B5EF4-FFF2-40B4-BE49-F238E27FC236}">
                <a16:creationId xmlns="" xmlns:a16="http://schemas.microsoft.com/office/drawing/2014/main" id="{FF620179-A63E-0699-1ADB-88F3D78AD6BE}"/>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a:stretch/>
        </p:blipFill>
        <p:spPr>
          <a:xfrm>
            <a:off x="1" y="0"/>
            <a:ext cx="12191998" cy="6857999"/>
          </a:xfrm>
          <a:prstGeom prst="rect">
            <a:avLst/>
          </a:prstGeom>
        </p:spPr>
      </p:pic>
      <p:sp>
        <p:nvSpPr>
          <p:cNvPr id="43" name="!!BlackRectangle">
            <a:extLst>
              <a:ext uri="{FF2B5EF4-FFF2-40B4-BE49-F238E27FC236}">
                <a16:creationId xmlns="" xmlns:a16="http://schemas.microsoft.com/office/drawing/2014/main" id="{1645BE2C-DCA8-E67B-E0AE-443062011017}"/>
              </a:ext>
            </a:extLst>
          </p:cNvPr>
          <p:cNvSpPr/>
          <p:nvPr/>
        </p:nvSpPr>
        <p:spPr>
          <a:xfrm>
            <a:off x="2462212" y="-5760720"/>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a:extLst>
              <a:ext uri="{FF2B5EF4-FFF2-40B4-BE49-F238E27FC236}">
                <a16:creationId xmlns="" xmlns:a16="http://schemas.microsoft.com/office/drawing/2014/main" id="{AD4C7F21-63CB-C4DA-CA05-46ADF90E5FEF}"/>
              </a:ext>
            </a:extLst>
          </p:cNvPr>
          <p:cNvPicPr>
            <a:picLocks noChangeAspect="1"/>
          </p:cNvPicPr>
          <p:nvPr/>
        </p:nvPicPr>
        <p:blipFill>
          <a:blip r:embed="rId4">
            <a:extLst>
              <a:ext uri="{28A0092B-C50C-407E-A947-70E740481C1C}">
                <a14:useLocalDpi xmlns:a14="http://schemas.microsoft.com/office/drawing/2010/main" val="0"/>
              </a:ext>
            </a:extLst>
          </a:blip>
          <a:srcRect t="9384" b="9384"/>
          <a:stretch/>
        </p:blipFill>
        <p:spPr>
          <a:xfrm>
            <a:off x="2462212" y="-5360915"/>
            <a:ext cx="7267576" cy="3320741"/>
          </a:xfrm>
          <a:prstGeom prst="rect">
            <a:avLst/>
          </a:prstGeom>
          <a:ln>
            <a:noFill/>
          </a:ln>
        </p:spPr>
      </p:pic>
      <p:sp>
        <p:nvSpPr>
          <p:cNvPr id="45" name="!!Gradient">
            <a:extLst>
              <a:ext uri="{FF2B5EF4-FFF2-40B4-BE49-F238E27FC236}">
                <a16:creationId xmlns="" xmlns:a16="http://schemas.microsoft.com/office/drawing/2014/main" id="{B066BA5B-2E3D-8D6F-AC5E-18C2F6A1D011}"/>
              </a:ext>
            </a:extLst>
          </p:cNvPr>
          <p:cNvSpPr/>
          <p:nvPr/>
        </p:nvSpPr>
        <p:spPr>
          <a:xfrm>
            <a:off x="2462211" y="-3303913"/>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Cast_Button">
            <a:extLst>
              <a:ext uri="{FF2B5EF4-FFF2-40B4-BE49-F238E27FC236}">
                <a16:creationId xmlns="" xmlns:a16="http://schemas.microsoft.com/office/drawing/2014/main" id="{95DBCD2F-5D02-4E26-AAC5-CF4FDD7E7D18}"/>
              </a:ext>
            </a:extLst>
          </p:cNvPr>
          <p:cNvGrpSpPr/>
          <p:nvPr/>
        </p:nvGrpSpPr>
        <p:grpSpPr>
          <a:xfrm>
            <a:off x="9243906" y="-4710429"/>
            <a:ext cx="304906" cy="304800"/>
            <a:chOff x="9243906" y="1050291"/>
            <a:chExt cx="304906" cy="304800"/>
          </a:xfrm>
        </p:grpSpPr>
        <p:sp>
          <p:nvSpPr>
            <p:cNvPr id="35" name="Oval 34">
              <a:extLst>
                <a:ext uri="{FF2B5EF4-FFF2-40B4-BE49-F238E27FC236}">
                  <a16:creationId xmlns="" xmlns:a16="http://schemas.microsoft.com/office/drawing/2014/main" id="{E593552B-CBA0-5B4E-3BBB-9C63DD54D413}"/>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 xmlns:a16="http://schemas.microsoft.com/office/drawing/2014/main" id="{7A18F193-16D7-40A4-B442-AFA6D4993596}"/>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 xmlns:a16="http://schemas.microsoft.com/office/drawing/2014/main" id="{E515E33F-C293-3E00-858A-C3E27D4F1F73}"/>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Wi-Fi with solid fill">
              <a:extLst>
                <a:ext uri="{FF2B5EF4-FFF2-40B4-BE49-F238E27FC236}">
                  <a16:creationId xmlns="" xmlns:a16="http://schemas.microsoft.com/office/drawing/2014/main" id="{2D8F7B00-F6D5-A75B-EB93-02CB5B1486D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rot="2700000">
              <a:off x="9243906" y="1138860"/>
              <a:ext cx="206554" cy="206554"/>
            </a:xfrm>
            <a:prstGeom prst="rect">
              <a:avLst/>
            </a:prstGeom>
          </p:spPr>
        </p:pic>
      </p:grpSp>
      <p:grpSp>
        <p:nvGrpSpPr>
          <p:cNvPr id="41" name="!!Close_Button">
            <a:extLst>
              <a:ext uri="{FF2B5EF4-FFF2-40B4-BE49-F238E27FC236}">
                <a16:creationId xmlns="" xmlns:a16="http://schemas.microsoft.com/office/drawing/2014/main" id="{421A07C3-FFDA-8507-7B8F-BAB350AB5DF1}"/>
              </a:ext>
            </a:extLst>
          </p:cNvPr>
          <p:cNvGrpSpPr/>
          <p:nvPr/>
        </p:nvGrpSpPr>
        <p:grpSpPr>
          <a:xfrm>
            <a:off x="9243710" y="-5167433"/>
            <a:ext cx="304800" cy="304800"/>
            <a:chOff x="9486597" y="593287"/>
            <a:chExt cx="304800" cy="304800"/>
          </a:xfrm>
        </p:grpSpPr>
        <p:sp>
          <p:nvSpPr>
            <p:cNvPr id="54" name="Oval 53">
              <a:extLst>
                <a:ext uri="{FF2B5EF4-FFF2-40B4-BE49-F238E27FC236}">
                  <a16:creationId xmlns="" xmlns:a16="http://schemas.microsoft.com/office/drawing/2014/main" id="{D8A0C642-309A-467E-8E89-EE1356BE9A06}"/>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lus Sign 54">
              <a:extLst>
                <a:ext uri="{FF2B5EF4-FFF2-40B4-BE49-F238E27FC236}">
                  <a16:creationId xmlns="" xmlns:a16="http://schemas.microsoft.com/office/drawing/2014/main" id="{331BF5AA-817B-2C7B-6E42-7F984B9B0D4C}"/>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itle1">
            <a:extLst>
              <a:ext uri="{FF2B5EF4-FFF2-40B4-BE49-F238E27FC236}">
                <a16:creationId xmlns="" xmlns:a16="http://schemas.microsoft.com/office/drawing/2014/main" id="{9DBD58B8-5F18-1710-1239-4FBB72A675B3}"/>
              </a:ext>
            </a:extLst>
          </p:cNvPr>
          <p:cNvSpPr txBox="1"/>
          <p:nvPr/>
        </p:nvSpPr>
        <p:spPr>
          <a:xfrm>
            <a:off x="2955351" y="-2347254"/>
            <a:ext cx="3921700" cy="761106"/>
          </a:xfrm>
          <a:prstGeom prst="rect">
            <a:avLst/>
          </a:prstGeom>
          <a:noFill/>
        </p:spPr>
        <p:txBody>
          <a:bodyPr wrap="square">
            <a:spAutoFit/>
          </a:bodyPr>
          <a:lstStyle/>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Add Your Title Here</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58" name="!!NetflixLogo" descr="Netflix, โลโก้ ไอคอน ใน Vector Logo">
            <a:extLst>
              <a:ext uri="{FF2B5EF4-FFF2-40B4-BE49-F238E27FC236}">
                <a16:creationId xmlns="" xmlns:a16="http://schemas.microsoft.com/office/drawing/2014/main" id="{CB7CB1F0-BF3B-3725-7213-EE4162C7F9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603" y="-2680830"/>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9" name="!!Subtitle(Optional)">
            <a:extLst>
              <a:ext uri="{FF2B5EF4-FFF2-40B4-BE49-F238E27FC236}">
                <a16:creationId xmlns="" xmlns:a16="http://schemas.microsoft.com/office/drawing/2014/main" id="{F516C6EC-67E1-4E01-5E5B-B7C697FB9732}"/>
              </a:ext>
            </a:extLst>
          </p:cNvPr>
          <p:cNvSpPr txBox="1"/>
          <p:nvPr/>
        </p:nvSpPr>
        <p:spPr>
          <a:xfrm>
            <a:off x="3265588" y="-2707238"/>
            <a:ext cx="2046152" cy="276999"/>
          </a:xfrm>
          <a:prstGeom prst="rect">
            <a:avLst/>
          </a:prstGeom>
          <a:noFill/>
        </p:spPr>
        <p:txBody>
          <a:bodyPr wrap="square">
            <a:spAutoFit/>
          </a:bodyPr>
          <a:lstStyle/>
          <a:p>
            <a:r>
              <a:rPr lang="en-US" sz="12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sp>
        <p:nvSpPr>
          <p:cNvPr id="81" name="!!Body">
            <a:extLst>
              <a:ext uri="{FF2B5EF4-FFF2-40B4-BE49-F238E27FC236}">
                <a16:creationId xmlns="" xmlns:a16="http://schemas.microsoft.com/office/drawing/2014/main" id="{33C79417-A8C3-AE94-ED92-C413CA6CB546}"/>
              </a:ext>
            </a:extLst>
          </p:cNvPr>
          <p:cNvSpPr txBox="1"/>
          <p:nvPr/>
        </p:nvSpPr>
        <p:spPr>
          <a:xfrm>
            <a:off x="2983222" y="-575920"/>
            <a:ext cx="3271110" cy="587340"/>
          </a:xfrm>
          <a:prstGeom prst="rect">
            <a:avLst/>
          </a:prstGeom>
          <a:noFill/>
        </p:spPr>
        <p:txBody>
          <a:bodyPr wrap="square">
            <a:spAutoFit/>
          </a:bodyPr>
          <a:lstStyle/>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th-TH"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grpSp>
        <p:nvGrpSpPr>
          <p:cNvPr id="82" name="!!Download">
            <a:extLst>
              <a:ext uri="{FF2B5EF4-FFF2-40B4-BE49-F238E27FC236}">
                <a16:creationId xmlns="" xmlns:a16="http://schemas.microsoft.com/office/drawing/2014/main" id="{90603E10-FBA6-9F63-A3A9-EDD5043D92D0}"/>
              </a:ext>
            </a:extLst>
          </p:cNvPr>
          <p:cNvGrpSpPr/>
          <p:nvPr/>
        </p:nvGrpSpPr>
        <p:grpSpPr>
          <a:xfrm>
            <a:off x="3049603" y="-1061561"/>
            <a:ext cx="3041635" cy="365760"/>
            <a:chOff x="3292490" y="4402919"/>
            <a:chExt cx="3041635" cy="365760"/>
          </a:xfrm>
        </p:grpSpPr>
        <p:sp>
          <p:nvSpPr>
            <p:cNvPr id="83" name="Rectangle: Rounded Corners 82">
              <a:extLst>
                <a:ext uri="{FF2B5EF4-FFF2-40B4-BE49-F238E27FC236}">
                  <a16:creationId xmlns="" xmlns:a16="http://schemas.microsoft.com/office/drawing/2014/main" id="{AAC65382-FA9E-11DB-06EE-780D178C666C}"/>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 xmlns:a16="http://schemas.microsoft.com/office/drawing/2014/main" id="{F7BF2CDB-07F5-6FC4-7D97-810666A31ED8}"/>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85" name="Group 84">
              <a:extLst>
                <a:ext uri="{FF2B5EF4-FFF2-40B4-BE49-F238E27FC236}">
                  <a16:creationId xmlns="" xmlns:a16="http://schemas.microsoft.com/office/drawing/2014/main" id="{29F15FD7-7F67-B50D-A602-C5BE64291906}"/>
                </a:ext>
              </a:extLst>
            </p:cNvPr>
            <p:cNvGrpSpPr/>
            <p:nvPr/>
          </p:nvGrpSpPr>
          <p:grpSpPr>
            <a:xfrm>
              <a:off x="4254632" y="4509206"/>
              <a:ext cx="91440" cy="144147"/>
              <a:chOff x="4051706" y="5121804"/>
              <a:chExt cx="91440" cy="144147"/>
            </a:xfrm>
          </p:grpSpPr>
          <p:sp>
            <p:nvSpPr>
              <p:cNvPr id="86" name="Freeform: Shape 85" descr="Arrow Down with solid fill">
                <a:extLst>
                  <a:ext uri="{FF2B5EF4-FFF2-40B4-BE49-F238E27FC236}">
                    <a16:creationId xmlns="" xmlns:a16="http://schemas.microsoft.com/office/drawing/2014/main" id="{ED6D0743-C448-C386-B55B-C28EDEF58A5C}"/>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87" name="Straight Connector 86">
                <a:extLst>
                  <a:ext uri="{FF2B5EF4-FFF2-40B4-BE49-F238E27FC236}">
                    <a16:creationId xmlns="" xmlns:a16="http://schemas.microsoft.com/office/drawing/2014/main" id="{ABCADA84-DCF4-46F6-4DA1-0199419ED1BB}"/>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89" name="!!Share_icon" descr="Send outline">
            <a:extLst>
              <a:ext uri="{FF2B5EF4-FFF2-40B4-BE49-F238E27FC236}">
                <a16:creationId xmlns="" xmlns:a16="http://schemas.microsoft.com/office/drawing/2014/main" id="{E8D3A330-D32F-CD6B-FE20-9ED3FBCB85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p:blipFill>
        <p:spPr>
          <a:xfrm>
            <a:off x="4946470" y="302126"/>
            <a:ext cx="268780" cy="268780"/>
          </a:xfrm>
          <a:prstGeom prst="rect">
            <a:avLst/>
          </a:prstGeom>
        </p:spPr>
      </p:pic>
      <p:pic>
        <p:nvPicPr>
          <p:cNvPr id="88" name="!!Like_icon" descr="Thumbs up sign outline">
            <a:extLst>
              <a:ext uri="{FF2B5EF4-FFF2-40B4-BE49-F238E27FC236}">
                <a16:creationId xmlns="" xmlns:a16="http://schemas.microsoft.com/office/drawing/2014/main" id="{2820B488-2F49-3BE9-47D4-D566FDC5E74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4214880" y="274546"/>
            <a:ext cx="296360" cy="296360"/>
          </a:xfrm>
          <a:prstGeom prst="rect">
            <a:avLst/>
          </a:prstGeom>
        </p:spPr>
      </p:pic>
      <p:sp>
        <p:nvSpPr>
          <p:cNvPr id="90" name="!!Plus_icon">
            <a:extLst>
              <a:ext uri="{FF2B5EF4-FFF2-40B4-BE49-F238E27FC236}">
                <a16:creationId xmlns="" xmlns:a16="http://schemas.microsoft.com/office/drawing/2014/main" id="{52FA5E54-D3B2-043E-58B1-60BC7532098E}"/>
              </a:ext>
            </a:extLst>
          </p:cNvPr>
          <p:cNvSpPr/>
          <p:nvPr/>
        </p:nvSpPr>
        <p:spPr>
          <a:xfrm>
            <a:off x="3441260" y="306546"/>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MyList">
            <a:extLst>
              <a:ext uri="{FF2B5EF4-FFF2-40B4-BE49-F238E27FC236}">
                <a16:creationId xmlns="" xmlns:a16="http://schemas.microsoft.com/office/drawing/2014/main" id="{E9DA1191-F61E-A6F7-692C-75D43EC4DA8F}"/>
              </a:ext>
            </a:extLst>
          </p:cNvPr>
          <p:cNvSpPr txBox="1"/>
          <p:nvPr/>
        </p:nvSpPr>
        <p:spPr>
          <a:xfrm>
            <a:off x="2963349" y="583656"/>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92" name="!!Rate">
            <a:extLst>
              <a:ext uri="{FF2B5EF4-FFF2-40B4-BE49-F238E27FC236}">
                <a16:creationId xmlns="" xmlns:a16="http://schemas.microsoft.com/office/drawing/2014/main" id="{379F9F7E-C605-2B51-23E0-65802DFEA073}"/>
              </a:ext>
            </a:extLst>
          </p:cNvPr>
          <p:cNvSpPr txBox="1"/>
          <p:nvPr/>
        </p:nvSpPr>
        <p:spPr>
          <a:xfrm>
            <a:off x="4012788"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93" name="!!Share">
            <a:extLst>
              <a:ext uri="{FF2B5EF4-FFF2-40B4-BE49-F238E27FC236}">
                <a16:creationId xmlns="" xmlns:a16="http://schemas.microsoft.com/office/drawing/2014/main" id="{18A4AC35-8BDC-5A49-903A-77A1148E904C}"/>
              </a:ext>
            </a:extLst>
          </p:cNvPr>
          <p:cNvSpPr txBox="1"/>
          <p:nvPr/>
        </p:nvSpPr>
        <p:spPr>
          <a:xfrm>
            <a:off x="4740330"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95" name="!!Play">
            <a:extLst>
              <a:ext uri="{FF2B5EF4-FFF2-40B4-BE49-F238E27FC236}">
                <a16:creationId xmlns="" xmlns:a16="http://schemas.microsoft.com/office/drawing/2014/main" id="{FDD16D09-BCE2-D76C-24E5-9B76C5DEDA56}"/>
              </a:ext>
            </a:extLst>
          </p:cNvPr>
          <p:cNvGrpSpPr/>
          <p:nvPr/>
        </p:nvGrpSpPr>
        <p:grpSpPr>
          <a:xfrm>
            <a:off x="3049603" y="-1538491"/>
            <a:ext cx="3041635" cy="365760"/>
            <a:chOff x="3049603" y="4178687"/>
            <a:chExt cx="3041635" cy="365760"/>
          </a:xfrm>
        </p:grpSpPr>
        <p:sp>
          <p:nvSpPr>
            <p:cNvPr id="78" name="Rectangle: Rounded Corners 77">
              <a:extLst>
                <a:ext uri="{FF2B5EF4-FFF2-40B4-BE49-F238E27FC236}">
                  <a16:creationId xmlns="" xmlns:a16="http://schemas.microsoft.com/office/drawing/2014/main" id="{4A1A2EFA-AF7C-DEB8-7913-01EEFD3C2C5C}"/>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 xmlns:a16="http://schemas.microsoft.com/office/drawing/2014/main" id="{444C2602-87E1-C9D8-7D06-118DB776D79D}"/>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94" name="Isosceles Triangle 93">
              <a:extLst>
                <a:ext uri="{FF2B5EF4-FFF2-40B4-BE49-F238E27FC236}">
                  <a16:creationId xmlns="" xmlns:a16="http://schemas.microsoft.com/office/drawing/2014/main" id="{2FFAC441-F45F-C596-988E-81922554A2E1}"/>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Description">
            <a:extLst>
              <a:ext uri="{FF2B5EF4-FFF2-40B4-BE49-F238E27FC236}">
                <a16:creationId xmlns="" xmlns:a16="http://schemas.microsoft.com/office/drawing/2014/main" id="{EFA31DC6-7821-B906-3D26-9FE0CDDAC336}"/>
              </a:ext>
            </a:extLst>
          </p:cNvPr>
          <p:cNvSpPr txBox="1"/>
          <p:nvPr/>
        </p:nvSpPr>
        <p:spPr>
          <a:xfrm>
            <a:off x="6482476" y="-1614801"/>
            <a:ext cx="3119211" cy="1015663"/>
          </a:xfrm>
          <a:prstGeom prst="rect">
            <a:avLst/>
          </a:prstGeom>
          <a:noFill/>
        </p:spPr>
        <p:txBody>
          <a:bodyPr wrap="square">
            <a:spAutoFit/>
          </a:bodyPr>
          <a:lstStyle/>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p:txBody>
      </p:sp>
      <p:cxnSp>
        <p:nvCxnSpPr>
          <p:cNvPr id="97" name="!!RedLine1">
            <a:extLst>
              <a:ext uri="{FF2B5EF4-FFF2-40B4-BE49-F238E27FC236}">
                <a16:creationId xmlns="" xmlns:a16="http://schemas.microsoft.com/office/drawing/2014/main" id="{74498A68-7A03-466C-31CA-721A788E7034}"/>
              </a:ext>
            </a:extLst>
          </p:cNvPr>
          <p:cNvCxnSpPr>
            <a:cxnSpLocks/>
          </p:cNvCxnSpPr>
          <p:nvPr/>
        </p:nvCxnSpPr>
        <p:spPr>
          <a:xfrm>
            <a:off x="3080083" y="1202856"/>
            <a:ext cx="1144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8" name="!!Subtitle1">
            <a:extLst>
              <a:ext uri="{FF2B5EF4-FFF2-40B4-BE49-F238E27FC236}">
                <a16:creationId xmlns="" xmlns:a16="http://schemas.microsoft.com/office/drawing/2014/main" id="{535E30DA-1012-D4AD-E564-30D154C4DAC4}"/>
              </a:ext>
            </a:extLst>
          </p:cNvPr>
          <p:cNvSpPr txBox="1"/>
          <p:nvPr/>
        </p:nvSpPr>
        <p:spPr>
          <a:xfrm>
            <a:off x="2983222" y="1278337"/>
            <a:ext cx="1384952" cy="388568"/>
          </a:xfrm>
          <a:prstGeom prst="rect">
            <a:avLst/>
          </a:prstGeom>
          <a:noFill/>
        </p:spPr>
        <p:txBody>
          <a:bodyPr wrap="square">
            <a:spAutoFit/>
          </a:bodyPr>
          <a:lstStyle/>
          <a:p>
            <a:pPr>
              <a:lnSpc>
                <a:spcPct val="150000"/>
              </a:lnSpc>
            </a:pPr>
            <a:r>
              <a:rPr lang="en-US" sz="1400" dirty="0" smtClean="0">
                <a:solidFill>
                  <a:schemeClr val="bg1"/>
                </a:solidFill>
                <a:latin typeface="Kanit" pitchFamily="2" charset="-34"/>
                <a:cs typeface="Kanit" pitchFamily="2" charset="-34"/>
              </a:rPr>
              <a:t>User Features</a:t>
            </a:r>
            <a:endParaRPr lang="th-TH" sz="1400" dirty="0">
              <a:solidFill>
                <a:schemeClr val="bg1"/>
              </a:solidFill>
              <a:latin typeface="Kanit" pitchFamily="2" charset="-34"/>
              <a:cs typeface="Kanit" pitchFamily="2" charset="-34"/>
            </a:endParaRPr>
          </a:p>
        </p:txBody>
      </p:sp>
      <p:sp>
        <p:nvSpPr>
          <p:cNvPr id="99" name="!!Subtitle2">
            <a:extLst>
              <a:ext uri="{FF2B5EF4-FFF2-40B4-BE49-F238E27FC236}">
                <a16:creationId xmlns="" xmlns:a16="http://schemas.microsoft.com/office/drawing/2014/main" id="{3F409DCF-7D06-C748-324F-2675A1167F82}"/>
              </a:ext>
            </a:extLst>
          </p:cNvPr>
          <p:cNvSpPr txBox="1"/>
          <p:nvPr/>
        </p:nvSpPr>
        <p:spPr>
          <a:xfrm>
            <a:off x="4570420" y="1278337"/>
            <a:ext cx="1912056" cy="415498"/>
          </a:xfrm>
          <a:prstGeom prst="rect">
            <a:avLst/>
          </a:prstGeom>
          <a:noFill/>
        </p:spPr>
        <p:txBody>
          <a:bodyPr wrap="square">
            <a:spAutoFit/>
          </a:bodyPr>
          <a:lstStyle/>
          <a:p>
            <a:pPr>
              <a:lnSpc>
                <a:spcPct val="150000"/>
              </a:lnSpc>
            </a:pPr>
            <a:r>
              <a:rPr lang="en-US" sz="1400" dirty="0" smtClean="0">
                <a:solidFill>
                  <a:schemeClr val="bg1">
                    <a:lumMod val="50000"/>
                  </a:schemeClr>
                </a:solidFill>
                <a:latin typeface="Kanit" pitchFamily="2" charset="-34"/>
                <a:cs typeface="Kanit" pitchFamily="2" charset="-34"/>
              </a:rPr>
              <a:t>Admin Features</a:t>
            </a:r>
            <a:endParaRPr lang="th-TH" sz="1400" dirty="0">
              <a:solidFill>
                <a:schemeClr val="bg1">
                  <a:lumMod val="50000"/>
                </a:schemeClr>
              </a:solidFill>
              <a:latin typeface="Kanit" pitchFamily="2" charset="-34"/>
              <a:cs typeface="Kanit" pitchFamily="2" charset="-34"/>
            </a:endParaRPr>
          </a:p>
        </p:txBody>
      </p:sp>
      <p:sp>
        <p:nvSpPr>
          <p:cNvPr id="101" name="!!Heading">
            <a:extLst>
              <a:ext uri="{FF2B5EF4-FFF2-40B4-BE49-F238E27FC236}">
                <a16:creationId xmlns="" xmlns:a16="http://schemas.microsoft.com/office/drawing/2014/main" id="{88704BB7-F66A-DECE-4EF9-215FEC521ED0}"/>
              </a:ext>
            </a:extLst>
          </p:cNvPr>
          <p:cNvSpPr txBox="1"/>
          <p:nvPr/>
        </p:nvSpPr>
        <p:spPr>
          <a:xfrm>
            <a:off x="2983221" y="1939343"/>
            <a:ext cx="4108141" cy="369332"/>
          </a:xfrm>
          <a:prstGeom prst="rect">
            <a:avLst/>
          </a:prstGeom>
          <a:noFill/>
        </p:spPr>
        <p:txBody>
          <a:bodyPr wrap="square">
            <a:spAutoFit/>
          </a:bodyPr>
          <a:lstStyle/>
          <a:p>
            <a:pPr>
              <a:lnSpc>
                <a:spcPct val="150000"/>
              </a:lnSpc>
            </a:pPr>
            <a:r>
              <a:rPr lang="en-US" sz="1200" dirty="0" smtClean="0">
                <a:solidFill>
                  <a:schemeClr val="bg1">
                    <a:lumMod val="50000"/>
                  </a:schemeClr>
                </a:solidFill>
                <a:latin typeface="Kanit Light" pitchFamily="2" charset="-34"/>
                <a:cs typeface="Kanit Light" pitchFamily="2" charset="-34"/>
              </a:rPr>
              <a:t>What Does It Do</a:t>
            </a:r>
            <a:endParaRPr lang="en-US" sz="1200" dirty="0">
              <a:solidFill>
                <a:schemeClr val="bg1">
                  <a:lumMod val="50000"/>
                </a:schemeClr>
              </a:solidFill>
              <a:latin typeface="Kanit Light" pitchFamily="2" charset="-34"/>
              <a:cs typeface="Kanit Light" pitchFamily="2" charset="-34"/>
            </a:endParaRPr>
          </a:p>
        </p:txBody>
      </p:sp>
      <p:cxnSp>
        <p:nvCxnSpPr>
          <p:cNvPr id="105" name="!!GreyLine1">
            <a:extLst>
              <a:ext uri="{FF2B5EF4-FFF2-40B4-BE49-F238E27FC236}">
                <a16:creationId xmlns="" xmlns:a16="http://schemas.microsoft.com/office/drawing/2014/main" id="{ACF30EE4-4CA7-5F48-D54F-05D1EBCBED78}"/>
              </a:ext>
            </a:extLst>
          </p:cNvPr>
          <p:cNvCxnSpPr>
            <a:cxnSpLocks/>
          </p:cNvCxnSpPr>
          <p:nvPr/>
        </p:nvCxnSpPr>
        <p:spPr>
          <a:xfrm>
            <a:off x="3049603" y="2352927"/>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06" name="!!Picture1">
            <a:extLst>
              <a:ext uri="{FF2B5EF4-FFF2-40B4-BE49-F238E27FC236}">
                <a16:creationId xmlns="" xmlns:a16="http://schemas.microsoft.com/office/drawing/2014/main" id="{D45AEC36-5BD0-75B2-AC0F-6BDC21496DC0}"/>
              </a:ext>
            </a:extLst>
          </p:cNvPr>
          <p:cNvGrpSpPr/>
          <p:nvPr/>
        </p:nvGrpSpPr>
        <p:grpSpPr>
          <a:xfrm>
            <a:off x="3049603" y="2505852"/>
            <a:ext cx="1429999" cy="890126"/>
            <a:chOff x="3292490" y="8266572"/>
            <a:chExt cx="1429999" cy="890126"/>
          </a:xfrm>
        </p:grpSpPr>
        <p:sp>
          <p:nvSpPr>
            <p:cNvPr id="107" name="Rectangle: Rounded Corners 106">
              <a:extLst>
                <a:ext uri="{FF2B5EF4-FFF2-40B4-BE49-F238E27FC236}">
                  <a16:creationId xmlns="" xmlns:a16="http://schemas.microsoft.com/office/drawing/2014/main" id="{E828E217-D2B5-5893-0D18-120B35042217}"/>
                </a:ext>
              </a:extLst>
            </p:cNvPr>
            <p:cNvSpPr/>
            <p:nvPr/>
          </p:nvSpPr>
          <p:spPr>
            <a:xfrm>
              <a:off x="3292490" y="8266572"/>
              <a:ext cx="1429999" cy="890126"/>
            </a:xfrm>
            <a:prstGeom prst="roundRect">
              <a:avLst>
                <a:gd name="adj" fmla="val 8629"/>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 xmlns:a16="http://schemas.microsoft.com/office/drawing/2014/main" id="{C8E105BD-33E7-DF06-9CE1-6365435D03B6}"/>
                </a:ext>
              </a:extLst>
            </p:cNvPr>
            <p:cNvGrpSpPr/>
            <p:nvPr/>
          </p:nvGrpSpPr>
          <p:grpSpPr>
            <a:xfrm>
              <a:off x="3855089" y="8559235"/>
              <a:ext cx="304800" cy="304800"/>
              <a:chOff x="3855089" y="8589010"/>
              <a:chExt cx="304800" cy="304800"/>
            </a:xfrm>
          </p:grpSpPr>
          <p:sp>
            <p:nvSpPr>
              <p:cNvPr id="109" name="Oval 108">
                <a:extLst>
                  <a:ext uri="{FF2B5EF4-FFF2-40B4-BE49-F238E27FC236}">
                    <a16:creationId xmlns="" xmlns:a16="http://schemas.microsoft.com/office/drawing/2014/main" id="{34CE1D9A-866A-DB1D-6C1A-6040A5F128F6}"/>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Isosceles Triangle 109">
                <a:extLst>
                  <a:ext uri="{FF2B5EF4-FFF2-40B4-BE49-F238E27FC236}">
                    <a16:creationId xmlns="" xmlns:a16="http://schemas.microsoft.com/office/drawing/2014/main" id="{35EC50A8-5DCB-2B07-A2D6-E0D9C108012D}"/>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1" name="!!Heading1">
            <a:extLst>
              <a:ext uri="{FF2B5EF4-FFF2-40B4-BE49-F238E27FC236}">
                <a16:creationId xmlns="" xmlns:a16="http://schemas.microsoft.com/office/drawing/2014/main" id="{2C1BFDFA-4910-17B7-1CEE-61241727DED4}"/>
              </a:ext>
            </a:extLst>
          </p:cNvPr>
          <p:cNvSpPr txBox="1"/>
          <p:nvPr/>
        </p:nvSpPr>
        <p:spPr>
          <a:xfrm>
            <a:off x="4620699" y="2476534"/>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Comprehensive Movie Listings</a:t>
            </a:r>
            <a:endParaRPr lang="th-TH" sz="1400" dirty="0">
              <a:solidFill>
                <a:schemeClr val="bg1">
                  <a:lumMod val="95000"/>
                </a:schemeClr>
              </a:solidFill>
              <a:latin typeface="Kanit Light" pitchFamily="2" charset="-34"/>
              <a:cs typeface="Kanit Light" pitchFamily="2" charset="-34"/>
            </a:endParaRPr>
          </a:p>
        </p:txBody>
      </p:sp>
      <p:grpSp>
        <p:nvGrpSpPr>
          <p:cNvPr id="112" name="!!Download1">
            <a:extLst>
              <a:ext uri="{FF2B5EF4-FFF2-40B4-BE49-F238E27FC236}">
                <a16:creationId xmlns="" xmlns:a16="http://schemas.microsoft.com/office/drawing/2014/main" id="{9D16B8CA-0C20-D2F3-3B30-E0875C9067B3}"/>
              </a:ext>
            </a:extLst>
          </p:cNvPr>
          <p:cNvGrpSpPr/>
          <p:nvPr/>
        </p:nvGrpSpPr>
        <p:grpSpPr>
          <a:xfrm>
            <a:off x="9132574" y="2739717"/>
            <a:ext cx="111136" cy="175196"/>
            <a:chOff x="4403312" y="4661606"/>
            <a:chExt cx="91440" cy="144147"/>
          </a:xfrm>
          <a:solidFill>
            <a:schemeClr val="bg1">
              <a:lumMod val="75000"/>
            </a:schemeClr>
          </a:solidFill>
        </p:grpSpPr>
        <p:sp>
          <p:nvSpPr>
            <p:cNvPr id="113" name="Freeform: Shape 112" descr="Arrow Down with solid fill">
              <a:extLst>
                <a:ext uri="{FF2B5EF4-FFF2-40B4-BE49-F238E27FC236}">
                  <a16:creationId xmlns="" xmlns:a16="http://schemas.microsoft.com/office/drawing/2014/main" id="{1B682687-2308-3C8F-E94D-73BE18D6DAED}"/>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14" name="Straight Connector 113">
              <a:extLst>
                <a:ext uri="{FF2B5EF4-FFF2-40B4-BE49-F238E27FC236}">
                  <a16:creationId xmlns="" xmlns:a16="http://schemas.microsoft.com/office/drawing/2014/main" id="{E777253B-CEA7-35C7-C15C-64CA57C1D1B6}"/>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5" name="!!Body1">
            <a:extLst>
              <a:ext uri="{FF2B5EF4-FFF2-40B4-BE49-F238E27FC236}">
                <a16:creationId xmlns="" xmlns:a16="http://schemas.microsoft.com/office/drawing/2014/main" id="{3FCB4FE1-BA75-3DC0-E347-787228E01D50}"/>
              </a:ext>
            </a:extLst>
          </p:cNvPr>
          <p:cNvSpPr txBox="1"/>
          <p:nvPr/>
        </p:nvSpPr>
        <p:spPr>
          <a:xfrm>
            <a:off x="4620699" y="2683327"/>
            <a:ext cx="4580428" cy="1061829"/>
          </a:xfrm>
          <a:prstGeom prst="rect">
            <a:avLst/>
          </a:prstGeom>
          <a:noFill/>
        </p:spPr>
        <p:txBody>
          <a:bodyPr wrap="square">
            <a:spAutoFit/>
          </a:bodyPr>
          <a:lstStyle/>
          <a:p>
            <a:pPr>
              <a:lnSpc>
                <a:spcPct val="150000"/>
              </a:lnSpc>
            </a:pPr>
            <a:r>
              <a:rPr lang="en-US" sz="1050" dirty="0">
                <a:solidFill>
                  <a:schemeClr val="bg1">
                    <a:lumMod val="65000"/>
                  </a:schemeClr>
                </a:solidFill>
                <a:latin typeface="Kanit Light" pitchFamily="2" charset="-34"/>
                <a:cs typeface="Kanit Light" pitchFamily="2" charset="-34"/>
              </a:rPr>
              <a:t>Users will have access to a comprehensive list of available movies, including detailed information such as synopsis, trailers, reviews, ratings, cast, and crew details. This extensive information will empower users to make informed decisions about which movie to </a:t>
            </a:r>
            <a:r>
              <a:rPr lang="en-US" sz="1050" dirty="0" smtClean="0">
                <a:solidFill>
                  <a:schemeClr val="bg1">
                    <a:lumMod val="65000"/>
                  </a:schemeClr>
                </a:solidFill>
                <a:latin typeface="Kanit Light" pitchFamily="2" charset="-34"/>
                <a:cs typeface="Kanit Light" pitchFamily="2" charset="-34"/>
              </a:rPr>
              <a:t>watch.</a:t>
            </a:r>
            <a:endParaRPr lang="en-US" sz="1050" dirty="0">
              <a:solidFill>
                <a:schemeClr val="bg1">
                  <a:lumMod val="65000"/>
                </a:schemeClr>
              </a:solidFill>
              <a:latin typeface="Kanit Light" pitchFamily="2" charset="-34"/>
              <a:cs typeface="Kanit Light" pitchFamily="2" charset="-34"/>
            </a:endParaRPr>
          </a:p>
        </p:txBody>
      </p:sp>
      <p:cxnSp>
        <p:nvCxnSpPr>
          <p:cNvPr id="116" name="!!GreyLine2">
            <a:extLst>
              <a:ext uri="{FF2B5EF4-FFF2-40B4-BE49-F238E27FC236}">
                <a16:creationId xmlns="" xmlns:a16="http://schemas.microsoft.com/office/drawing/2014/main" id="{D256D671-3577-DBD2-C3EA-C9DE73A2DDC1}"/>
              </a:ext>
            </a:extLst>
          </p:cNvPr>
          <p:cNvCxnSpPr>
            <a:cxnSpLocks/>
          </p:cNvCxnSpPr>
          <p:nvPr/>
        </p:nvCxnSpPr>
        <p:spPr>
          <a:xfrm>
            <a:off x="3049603" y="3817122"/>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17" name="!!Picture2">
            <a:extLst>
              <a:ext uri="{FF2B5EF4-FFF2-40B4-BE49-F238E27FC236}">
                <a16:creationId xmlns="" xmlns:a16="http://schemas.microsoft.com/office/drawing/2014/main" id="{6168E33B-DE91-09AE-A127-091033B88C04}"/>
              </a:ext>
            </a:extLst>
          </p:cNvPr>
          <p:cNvGrpSpPr/>
          <p:nvPr/>
        </p:nvGrpSpPr>
        <p:grpSpPr>
          <a:xfrm>
            <a:off x="3049603" y="3970047"/>
            <a:ext cx="1429999" cy="890126"/>
            <a:chOff x="3292490" y="9730767"/>
            <a:chExt cx="1429999" cy="890126"/>
          </a:xfrm>
        </p:grpSpPr>
        <p:sp>
          <p:nvSpPr>
            <p:cNvPr id="118" name="Rectangle: Rounded Corners 117">
              <a:extLst>
                <a:ext uri="{FF2B5EF4-FFF2-40B4-BE49-F238E27FC236}">
                  <a16:creationId xmlns="" xmlns:a16="http://schemas.microsoft.com/office/drawing/2014/main" id="{15D140B6-B522-6EBB-4A71-7B29C377F21D}"/>
                </a:ext>
              </a:extLst>
            </p:cNvPr>
            <p:cNvSpPr/>
            <p:nvPr/>
          </p:nvSpPr>
          <p:spPr>
            <a:xfrm>
              <a:off x="3292490" y="9730767"/>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 xmlns:a16="http://schemas.microsoft.com/office/drawing/2014/main" id="{484E7A73-4656-F4A9-D593-3F124A458EB6}"/>
                </a:ext>
              </a:extLst>
            </p:cNvPr>
            <p:cNvGrpSpPr/>
            <p:nvPr/>
          </p:nvGrpSpPr>
          <p:grpSpPr>
            <a:xfrm>
              <a:off x="3855089" y="10023430"/>
              <a:ext cx="304800" cy="304800"/>
              <a:chOff x="3855089" y="8589010"/>
              <a:chExt cx="304800" cy="304800"/>
            </a:xfrm>
          </p:grpSpPr>
          <p:sp>
            <p:nvSpPr>
              <p:cNvPr id="120" name="Oval 119">
                <a:extLst>
                  <a:ext uri="{FF2B5EF4-FFF2-40B4-BE49-F238E27FC236}">
                    <a16:creationId xmlns="" xmlns:a16="http://schemas.microsoft.com/office/drawing/2014/main" id="{4C1554F7-87CD-5CFE-319C-C4C1DE09FBB5}"/>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Isosceles Triangle 120">
                <a:extLst>
                  <a:ext uri="{FF2B5EF4-FFF2-40B4-BE49-F238E27FC236}">
                    <a16:creationId xmlns="" xmlns:a16="http://schemas.microsoft.com/office/drawing/2014/main" id="{7C1A57F9-2626-27B0-16EE-EAB9F57FD365}"/>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2" name="!!Heading2">
            <a:extLst>
              <a:ext uri="{FF2B5EF4-FFF2-40B4-BE49-F238E27FC236}">
                <a16:creationId xmlns="" xmlns:a16="http://schemas.microsoft.com/office/drawing/2014/main" id="{BE4F38F4-3376-FC9F-79C8-8EE92BA44686}"/>
              </a:ext>
            </a:extLst>
          </p:cNvPr>
          <p:cNvSpPr txBox="1"/>
          <p:nvPr/>
        </p:nvSpPr>
        <p:spPr>
          <a:xfrm>
            <a:off x="4620699" y="3929578"/>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Advanced Search Functionality</a:t>
            </a:r>
            <a:endParaRPr lang="th-TH" sz="1400" dirty="0">
              <a:solidFill>
                <a:schemeClr val="bg1">
                  <a:lumMod val="95000"/>
                </a:schemeClr>
              </a:solidFill>
              <a:latin typeface="Kanit Light" pitchFamily="2" charset="-34"/>
              <a:cs typeface="Kanit Light" pitchFamily="2" charset="-34"/>
            </a:endParaRPr>
          </a:p>
        </p:txBody>
      </p:sp>
      <p:grpSp>
        <p:nvGrpSpPr>
          <p:cNvPr id="123" name="!!Download2">
            <a:extLst>
              <a:ext uri="{FF2B5EF4-FFF2-40B4-BE49-F238E27FC236}">
                <a16:creationId xmlns="" xmlns:a16="http://schemas.microsoft.com/office/drawing/2014/main" id="{ED5B310F-05A5-C762-DB7C-694A725F41A7}"/>
              </a:ext>
            </a:extLst>
          </p:cNvPr>
          <p:cNvGrpSpPr/>
          <p:nvPr/>
        </p:nvGrpSpPr>
        <p:grpSpPr>
          <a:xfrm>
            <a:off x="9132574" y="4203912"/>
            <a:ext cx="111136" cy="175196"/>
            <a:chOff x="4403312" y="4661606"/>
            <a:chExt cx="91440" cy="144147"/>
          </a:xfrm>
          <a:solidFill>
            <a:schemeClr val="bg1">
              <a:lumMod val="75000"/>
            </a:schemeClr>
          </a:solidFill>
        </p:grpSpPr>
        <p:sp>
          <p:nvSpPr>
            <p:cNvPr id="124" name="Freeform: Shape 123" descr="Arrow Down with solid fill">
              <a:extLst>
                <a:ext uri="{FF2B5EF4-FFF2-40B4-BE49-F238E27FC236}">
                  <a16:creationId xmlns="" xmlns:a16="http://schemas.microsoft.com/office/drawing/2014/main" id="{F69ABC3F-147A-3B64-B09D-083A3258AEC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25" name="Straight Connector 124">
              <a:extLst>
                <a:ext uri="{FF2B5EF4-FFF2-40B4-BE49-F238E27FC236}">
                  <a16:creationId xmlns="" xmlns:a16="http://schemas.microsoft.com/office/drawing/2014/main" id="{FA0B34BE-1B71-8F44-26C6-D42615854A8C}"/>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6" name="!!Body2">
            <a:extLst>
              <a:ext uri="{FF2B5EF4-FFF2-40B4-BE49-F238E27FC236}">
                <a16:creationId xmlns="" xmlns:a16="http://schemas.microsoft.com/office/drawing/2014/main" id="{49A65D40-B3D0-DA49-C0AF-0C5EF02A059B}"/>
              </a:ext>
            </a:extLst>
          </p:cNvPr>
          <p:cNvSpPr txBox="1"/>
          <p:nvPr/>
        </p:nvSpPr>
        <p:spPr>
          <a:xfrm>
            <a:off x="4620699" y="4192126"/>
            <a:ext cx="4333382" cy="1086836"/>
          </a:xfrm>
          <a:prstGeom prst="rect">
            <a:avLst/>
          </a:prstGeom>
          <a:noFill/>
        </p:spPr>
        <p:txBody>
          <a:bodyPr wrap="square">
            <a:spAutoFit/>
          </a:bodyPr>
          <a:lstStyle/>
          <a:p>
            <a:pPr>
              <a:lnSpc>
                <a:spcPct val="150000"/>
              </a:lnSpc>
            </a:pPr>
            <a:r>
              <a:rPr lang="en-US" sz="1050" dirty="0">
                <a:solidFill>
                  <a:schemeClr val="bg1">
                    <a:lumMod val="65000"/>
                  </a:schemeClr>
                </a:solidFill>
                <a:latin typeface="Kanit Light" pitchFamily="2" charset="-34"/>
                <a:cs typeface="Kanit Light" pitchFamily="2" charset="-34"/>
              </a:rPr>
              <a:t>Users can utilize advanced search filters to narrow down their movie choices based on genre, director, release date, and other relevant criteria. This feature will allow users to quickly find movies that align with their preferences</a:t>
            </a:r>
          </a:p>
        </p:txBody>
      </p:sp>
      <p:cxnSp>
        <p:nvCxnSpPr>
          <p:cNvPr id="127" name="!!GreyLine3">
            <a:extLst>
              <a:ext uri="{FF2B5EF4-FFF2-40B4-BE49-F238E27FC236}">
                <a16:creationId xmlns="" xmlns:a16="http://schemas.microsoft.com/office/drawing/2014/main" id="{278A93D1-CBC3-73B9-4240-7D86360A3614}"/>
              </a:ext>
            </a:extLst>
          </p:cNvPr>
          <p:cNvCxnSpPr>
            <a:cxnSpLocks/>
          </p:cNvCxnSpPr>
          <p:nvPr/>
        </p:nvCxnSpPr>
        <p:spPr>
          <a:xfrm>
            <a:off x="3049603" y="525969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28" name="!!Picture3">
            <a:extLst>
              <a:ext uri="{FF2B5EF4-FFF2-40B4-BE49-F238E27FC236}">
                <a16:creationId xmlns="" xmlns:a16="http://schemas.microsoft.com/office/drawing/2014/main" id="{A0475495-A6D2-D651-7CDE-5A3890123A20}"/>
              </a:ext>
            </a:extLst>
          </p:cNvPr>
          <p:cNvGrpSpPr/>
          <p:nvPr/>
        </p:nvGrpSpPr>
        <p:grpSpPr>
          <a:xfrm>
            <a:off x="3049603" y="5412623"/>
            <a:ext cx="1429999" cy="890126"/>
            <a:chOff x="3292490" y="11173343"/>
            <a:chExt cx="1429999" cy="890126"/>
          </a:xfrm>
        </p:grpSpPr>
        <p:sp>
          <p:nvSpPr>
            <p:cNvPr id="129" name="Rectangle: Rounded Corners 128">
              <a:extLst>
                <a:ext uri="{FF2B5EF4-FFF2-40B4-BE49-F238E27FC236}">
                  <a16:creationId xmlns="" xmlns:a16="http://schemas.microsoft.com/office/drawing/2014/main" id="{1C4029AC-0D02-5B63-C044-E1549EC50A50}"/>
                </a:ext>
              </a:extLst>
            </p:cNvPr>
            <p:cNvSpPr/>
            <p:nvPr/>
          </p:nvSpPr>
          <p:spPr>
            <a:xfrm>
              <a:off x="3292490" y="11173343"/>
              <a:ext cx="1429999" cy="890126"/>
            </a:xfrm>
            <a:prstGeom prst="roundRect">
              <a:avLst>
                <a:gd name="adj" fmla="val 8629"/>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 xmlns:a16="http://schemas.microsoft.com/office/drawing/2014/main" id="{2F3E4141-8DA6-DE82-CC88-72D88F6DBEB9}"/>
                </a:ext>
              </a:extLst>
            </p:cNvPr>
            <p:cNvGrpSpPr/>
            <p:nvPr/>
          </p:nvGrpSpPr>
          <p:grpSpPr>
            <a:xfrm>
              <a:off x="3855089" y="11466006"/>
              <a:ext cx="304800" cy="304800"/>
              <a:chOff x="3855089" y="8589010"/>
              <a:chExt cx="304800" cy="304800"/>
            </a:xfrm>
          </p:grpSpPr>
          <p:sp>
            <p:nvSpPr>
              <p:cNvPr id="131" name="Oval 130">
                <a:extLst>
                  <a:ext uri="{FF2B5EF4-FFF2-40B4-BE49-F238E27FC236}">
                    <a16:creationId xmlns="" xmlns:a16="http://schemas.microsoft.com/office/drawing/2014/main" id="{91A6111B-5694-0ED7-A816-CAEF5B3B85C7}"/>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Isosceles Triangle 131">
                <a:extLst>
                  <a:ext uri="{FF2B5EF4-FFF2-40B4-BE49-F238E27FC236}">
                    <a16:creationId xmlns="" xmlns:a16="http://schemas.microsoft.com/office/drawing/2014/main" id="{FD7D7AF6-3F87-135B-F211-FC6E9F258CA6}"/>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3" name="!!Heading3">
            <a:extLst>
              <a:ext uri="{FF2B5EF4-FFF2-40B4-BE49-F238E27FC236}">
                <a16:creationId xmlns="" xmlns:a16="http://schemas.microsoft.com/office/drawing/2014/main" id="{25BFF9A8-36FA-B18F-217C-A97CDE592090}"/>
              </a:ext>
            </a:extLst>
          </p:cNvPr>
          <p:cNvSpPr txBox="1"/>
          <p:nvPr/>
        </p:nvSpPr>
        <p:spPr>
          <a:xfrm>
            <a:off x="4620699" y="5461362"/>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Movie Request Feature</a:t>
            </a:r>
            <a:endParaRPr lang="th-TH" sz="1400" dirty="0">
              <a:solidFill>
                <a:schemeClr val="bg1">
                  <a:lumMod val="95000"/>
                </a:schemeClr>
              </a:solidFill>
              <a:latin typeface="Kanit Light" pitchFamily="2" charset="-34"/>
              <a:cs typeface="Kanit Light" pitchFamily="2" charset="-34"/>
            </a:endParaRPr>
          </a:p>
        </p:txBody>
      </p:sp>
      <p:grpSp>
        <p:nvGrpSpPr>
          <p:cNvPr id="134" name="!!Download3">
            <a:extLst>
              <a:ext uri="{FF2B5EF4-FFF2-40B4-BE49-F238E27FC236}">
                <a16:creationId xmlns="" xmlns:a16="http://schemas.microsoft.com/office/drawing/2014/main" id="{3891D7B1-5CBE-81C1-E989-6BC67E5447CB}"/>
              </a:ext>
            </a:extLst>
          </p:cNvPr>
          <p:cNvGrpSpPr/>
          <p:nvPr/>
        </p:nvGrpSpPr>
        <p:grpSpPr>
          <a:xfrm>
            <a:off x="9132574" y="5646488"/>
            <a:ext cx="111136" cy="175196"/>
            <a:chOff x="4403312" y="4661606"/>
            <a:chExt cx="91440" cy="144147"/>
          </a:xfrm>
          <a:solidFill>
            <a:schemeClr val="bg1">
              <a:lumMod val="75000"/>
            </a:schemeClr>
          </a:solidFill>
        </p:grpSpPr>
        <p:sp>
          <p:nvSpPr>
            <p:cNvPr id="135" name="Freeform: Shape 134" descr="Arrow Down with solid fill">
              <a:extLst>
                <a:ext uri="{FF2B5EF4-FFF2-40B4-BE49-F238E27FC236}">
                  <a16:creationId xmlns="" xmlns:a16="http://schemas.microsoft.com/office/drawing/2014/main" id="{97B9AAFE-C96A-D730-BB2C-8E453B12A39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36" name="Straight Connector 135">
              <a:extLst>
                <a:ext uri="{FF2B5EF4-FFF2-40B4-BE49-F238E27FC236}">
                  <a16:creationId xmlns="" xmlns:a16="http://schemas.microsoft.com/office/drawing/2014/main" id="{0FFBDCD5-A197-1123-3A07-E4E6BC2C70B3}"/>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7" name="!!Body3">
            <a:extLst>
              <a:ext uri="{FF2B5EF4-FFF2-40B4-BE49-F238E27FC236}">
                <a16:creationId xmlns="" xmlns:a16="http://schemas.microsoft.com/office/drawing/2014/main" id="{DF10B55A-AFAF-C2C7-C6A6-0460E282B276}"/>
              </a:ext>
            </a:extLst>
          </p:cNvPr>
          <p:cNvSpPr txBox="1"/>
          <p:nvPr/>
        </p:nvSpPr>
        <p:spPr>
          <a:xfrm>
            <a:off x="4620699" y="5735061"/>
            <a:ext cx="4333382" cy="1041632"/>
          </a:xfrm>
          <a:prstGeom prst="rect">
            <a:avLst/>
          </a:prstGeom>
          <a:noFill/>
        </p:spPr>
        <p:txBody>
          <a:bodyPr wrap="square">
            <a:spAutoFit/>
          </a:bodyPr>
          <a:lstStyle/>
          <a:p>
            <a:pPr>
              <a:lnSpc>
                <a:spcPct val="150000"/>
              </a:lnSpc>
            </a:pPr>
            <a:r>
              <a:rPr lang="en-US" sz="1050" dirty="0">
                <a:solidFill>
                  <a:schemeClr val="bg1">
                    <a:lumMod val="65000"/>
                  </a:schemeClr>
                </a:solidFill>
                <a:latin typeface="Kanit Light" pitchFamily="2" charset="-34"/>
                <a:cs typeface="Kanit Light" pitchFamily="2" charset="-34"/>
              </a:rPr>
              <a:t>Users can submit requests for movies they would like to see added to the cinema's repertoire. This feature will allow cinemas to cater to diverse preferences and interests, potentially increasing customer engagement and loyalty.</a:t>
            </a:r>
          </a:p>
        </p:txBody>
      </p:sp>
      <p:cxnSp>
        <p:nvCxnSpPr>
          <p:cNvPr id="138" name="!!RedLine2">
            <a:extLst>
              <a:ext uri="{FF2B5EF4-FFF2-40B4-BE49-F238E27FC236}">
                <a16:creationId xmlns="" xmlns:a16="http://schemas.microsoft.com/office/drawing/2014/main" id="{0843D44A-CA94-2DB2-7650-BF3835295703}"/>
              </a:ext>
            </a:extLst>
          </p:cNvPr>
          <p:cNvCxnSpPr>
            <a:cxnSpLocks/>
          </p:cNvCxnSpPr>
          <p:nvPr/>
        </p:nvCxnSpPr>
        <p:spPr>
          <a:xfrm>
            <a:off x="4690835" y="1202856"/>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714854"/>
      </p:ext>
    </p:extLst>
  </p:cSld>
  <p:clrMapOvr>
    <a:masterClrMapping/>
  </p:clrMapOvr>
  <mc:AlternateContent xmlns:mc="http://schemas.openxmlformats.org/markup-compatibility/2006">
    <mc:Choice xmlns=""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ackgroundPicture">
            <a:extLst>
              <a:ext uri="{FF2B5EF4-FFF2-40B4-BE49-F238E27FC236}">
                <a16:creationId xmlns="" xmlns:a16="http://schemas.microsoft.com/office/drawing/2014/main" id="{FF620179-A63E-0699-1ADB-88F3D78AD6BE}"/>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a:stretch/>
        </p:blipFill>
        <p:spPr>
          <a:xfrm>
            <a:off x="1" y="0"/>
            <a:ext cx="12191998" cy="6857999"/>
          </a:xfrm>
          <a:prstGeom prst="rect">
            <a:avLst/>
          </a:prstGeom>
        </p:spPr>
      </p:pic>
      <p:sp>
        <p:nvSpPr>
          <p:cNvPr id="43" name="!!BlackRectangle">
            <a:extLst>
              <a:ext uri="{FF2B5EF4-FFF2-40B4-BE49-F238E27FC236}">
                <a16:creationId xmlns="" xmlns:a16="http://schemas.microsoft.com/office/drawing/2014/main" id="{1645BE2C-DCA8-E67B-E0AE-443062011017}"/>
              </a:ext>
            </a:extLst>
          </p:cNvPr>
          <p:cNvSpPr/>
          <p:nvPr/>
        </p:nvSpPr>
        <p:spPr>
          <a:xfrm>
            <a:off x="2462212" y="-5760720"/>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a:extLst>
              <a:ext uri="{FF2B5EF4-FFF2-40B4-BE49-F238E27FC236}">
                <a16:creationId xmlns="" xmlns:a16="http://schemas.microsoft.com/office/drawing/2014/main" id="{AD4C7F21-63CB-C4DA-CA05-46ADF90E5FEF}"/>
              </a:ext>
            </a:extLst>
          </p:cNvPr>
          <p:cNvPicPr>
            <a:picLocks noChangeAspect="1"/>
          </p:cNvPicPr>
          <p:nvPr/>
        </p:nvPicPr>
        <p:blipFill>
          <a:blip r:embed="rId4">
            <a:extLst>
              <a:ext uri="{28A0092B-C50C-407E-A947-70E740481C1C}">
                <a14:useLocalDpi xmlns:a14="http://schemas.microsoft.com/office/drawing/2010/main" val="0"/>
              </a:ext>
            </a:extLst>
          </a:blip>
          <a:srcRect t="9384" b="9384"/>
          <a:stretch/>
        </p:blipFill>
        <p:spPr>
          <a:xfrm>
            <a:off x="2462212" y="-5360915"/>
            <a:ext cx="7267576" cy="3320741"/>
          </a:xfrm>
          <a:prstGeom prst="rect">
            <a:avLst/>
          </a:prstGeom>
          <a:ln>
            <a:noFill/>
          </a:ln>
        </p:spPr>
      </p:pic>
      <p:sp>
        <p:nvSpPr>
          <p:cNvPr id="45" name="!!Gradient">
            <a:extLst>
              <a:ext uri="{FF2B5EF4-FFF2-40B4-BE49-F238E27FC236}">
                <a16:creationId xmlns="" xmlns:a16="http://schemas.microsoft.com/office/drawing/2014/main" id="{B066BA5B-2E3D-8D6F-AC5E-18C2F6A1D011}"/>
              </a:ext>
            </a:extLst>
          </p:cNvPr>
          <p:cNvSpPr/>
          <p:nvPr/>
        </p:nvSpPr>
        <p:spPr>
          <a:xfrm>
            <a:off x="2462211" y="-3303913"/>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Cast_Button">
            <a:extLst>
              <a:ext uri="{FF2B5EF4-FFF2-40B4-BE49-F238E27FC236}">
                <a16:creationId xmlns="" xmlns:a16="http://schemas.microsoft.com/office/drawing/2014/main" id="{95DBCD2F-5D02-4E26-AAC5-CF4FDD7E7D18}"/>
              </a:ext>
            </a:extLst>
          </p:cNvPr>
          <p:cNvGrpSpPr/>
          <p:nvPr/>
        </p:nvGrpSpPr>
        <p:grpSpPr>
          <a:xfrm>
            <a:off x="9243906" y="-4710429"/>
            <a:ext cx="304906" cy="304800"/>
            <a:chOff x="9243906" y="1050291"/>
            <a:chExt cx="304906" cy="304800"/>
          </a:xfrm>
        </p:grpSpPr>
        <p:sp>
          <p:nvSpPr>
            <p:cNvPr id="35" name="Oval 34">
              <a:extLst>
                <a:ext uri="{FF2B5EF4-FFF2-40B4-BE49-F238E27FC236}">
                  <a16:creationId xmlns="" xmlns:a16="http://schemas.microsoft.com/office/drawing/2014/main" id="{E593552B-CBA0-5B4E-3BBB-9C63DD54D413}"/>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 xmlns:a16="http://schemas.microsoft.com/office/drawing/2014/main" id="{7A18F193-16D7-40A4-B442-AFA6D4993596}"/>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 xmlns:a16="http://schemas.microsoft.com/office/drawing/2014/main" id="{E515E33F-C293-3E00-858A-C3E27D4F1F73}"/>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Wi-Fi with solid fill">
              <a:extLst>
                <a:ext uri="{FF2B5EF4-FFF2-40B4-BE49-F238E27FC236}">
                  <a16:creationId xmlns="" xmlns:a16="http://schemas.microsoft.com/office/drawing/2014/main" id="{2D8F7B00-F6D5-A75B-EB93-02CB5B1486D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rot="2700000">
              <a:off x="9243906" y="1138860"/>
              <a:ext cx="206554" cy="206554"/>
            </a:xfrm>
            <a:prstGeom prst="rect">
              <a:avLst/>
            </a:prstGeom>
          </p:spPr>
        </p:pic>
      </p:grpSp>
      <p:grpSp>
        <p:nvGrpSpPr>
          <p:cNvPr id="41" name="!!Close_Button">
            <a:extLst>
              <a:ext uri="{FF2B5EF4-FFF2-40B4-BE49-F238E27FC236}">
                <a16:creationId xmlns="" xmlns:a16="http://schemas.microsoft.com/office/drawing/2014/main" id="{421A07C3-FFDA-8507-7B8F-BAB350AB5DF1}"/>
              </a:ext>
            </a:extLst>
          </p:cNvPr>
          <p:cNvGrpSpPr/>
          <p:nvPr/>
        </p:nvGrpSpPr>
        <p:grpSpPr>
          <a:xfrm>
            <a:off x="9243710" y="-5167433"/>
            <a:ext cx="304800" cy="304800"/>
            <a:chOff x="9486597" y="593287"/>
            <a:chExt cx="304800" cy="304800"/>
          </a:xfrm>
        </p:grpSpPr>
        <p:sp>
          <p:nvSpPr>
            <p:cNvPr id="54" name="Oval 53">
              <a:extLst>
                <a:ext uri="{FF2B5EF4-FFF2-40B4-BE49-F238E27FC236}">
                  <a16:creationId xmlns="" xmlns:a16="http://schemas.microsoft.com/office/drawing/2014/main" id="{D8A0C642-309A-467E-8E89-EE1356BE9A06}"/>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lus Sign 54">
              <a:extLst>
                <a:ext uri="{FF2B5EF4-FFF2-40B4-BE49-F238E27FC236}">
                  <a16:creationId xmlns="" xmlns:a16="http://schemas.microsoft.com/office/drawing/2014/main" id="{331BF5AA-817B-2C7B-6E42-7F984B9B0D4C}"/>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itle1">
            <a:extLst>
              <a:ext uri="{FF2B5EF4-FFF2-40B4-BE49-F238E27FC236}">
                <a16:creationId xmlns="" xmlns:a16="http://schemas.microsoft.com/office/drawing/2014/main" id="{9DBD58B8-5F18-1710-1239-4FBB72A675B3}"/>
              </a:ext>
            </a:extLst>
          </p:cNvPr>
          <p:cNvSpPr txBox="1"/>
          <p:nvPr/>
        </p:nvSpPr>
        <p:spPr>
          <a:xfrm>
            <a:off x="2955351" y="-2347254"/>
            <a:ext cx="3921700" cy="761106"/>
          </a:xfrm>
          <a:prstGeom prst="rect">
            <a:avLst/>
          </a:prstGeom>
          <a:noFill/>
        </p:spPr>
        <p:txBody>
          <a:bodyPr wrap="square">
            <a:spAutoFit/>
          </a:bodyPr>
          <a:lstStyle/>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Add Your Title Here</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58" name="!!NetflixLogo" descr="Netflix, โลโก้ ไอคอน ใน Vector Logo">
            <a:extLst>
              <a:ext uri="{FF2B5EF4-FFF2-40B4-BE49-F238E27FC236}">
                <a16:creationId xmlns="" xmlns:a16="http://schemas.microsoft.com/office/drawing/2014/main" id="{CB7CB1F0-BF3B-3725-7213-EE4162C7F9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603" y="-2680830"/>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9" name="!!Subtitle(Optional)">
            <a:extLst>
              <a:ext uri="{FF2B5EF4-FFF2-40B4-BE49-F238E27FC236}">
                <a16:creationId xmlns="" xmlns:a16="http://schemas.microsoft.com/office/drawing/2014/main" id="{F516C6EC-67E1-4E01-5E5B-B7C697FB9732}"/>
              </a:ext>
            </a:extLst>
          </p:cNvPr>
          <p:cNvSpPr txBox="1"/>
          <p:nvPr/>
        </p:nvSpPr>
        <p:spPr>
          <a:xfrm>
            <a:off x="3265588" y="-2707238"/>
            <a:ext cx="2046152" cy="276999"/>
          </a:xfrm>
          <a:prstGeom prst="rect">
            <a:avLst/>
          </a:prstGeom>
          <a:noFill/>
        </p:spPr>
        <p:txBody>
          <a:bodyPr wrap="square">
            <a:spAutoFit/>
          </a:bodyPr>
          <a:lstStyle/>
          <a:p>
            <a:r>
              <a:rPr lang="en-US" sz="12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sp>
        <p:nvSpPr>
          <p:cNvPr id="81" name="!!Body">
            <a:extLst>
              <a:ext uri="{FF2B5EF4-FFF2-40B4-BE49-F238E27FC236}">
                <a16:creationId xmlns="" xmlns:a16="http://schemas.microsoft.com/office/drawing/2014/main" id="{33C79417-A8C3-AE94-ED92-C413CA6CB546}"/>
              </a:ext>
            </a:extLst>
          </p:cNvPr>
          <p:cNvSpPr txBox="1"/>
          <p:nvPr/>
        </p:nvSpPr>
        <p:spPr>
          <a:xfrm>
            <a:off x="2983222" y="-575920"/>
            <a:ext cx="3271110" cy="587340"/>
          </a:xfrm>
          <a:prstGeom prst="rect">
            <a:avLst/>
          </a:prstGeom>
          <a:noFill/>
        </p:spPr>
        <p:txBody>
          <a:bodyPr wrap="square">
            <a:spAutoFit/>
          </a:bodyPr>
          <a:lstStyle/>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th-TH"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grpSp>
        <p:nvGrpSpPr>
          <p:cNvPr id="82" name="!!Download">
            <a:extLst>
              <a:ext uri="{FF2B5EF4-FFF2-40B4-BE49-F238E27FC236}">
                <a16:creationId xmlns="" xmlns:a16="http://schemas.microsoft.com/office/drawing/2014/main" id="{90603E10-FBA6-9F63-A3A9-EDD5043D92D0}"/>
              </a:ext>
            </a:extLst>
          </p:cNvPr>
          <p:cNvGrpSpPr/>
          <p:nvPr/>
        </p:nvGrpSpPr>
        <p:grpSpPr>
          <a:xfrm>
            <a:off x="3049603" y="-1061561"/>
            <a:ext cx="3041635" cy="365760"/>
            <a:chOff x="3292490" y="4402919"/>
            <a:chExt cx="3041635" cy="365760"/>
          </a:xfrm>
        </p:grpSpPr>
        <p:sp>
          <p:nvSpPr>
            <p:cNvPr id="83" name="Rectangle: Rounded Corners 82">
              <a:extLst>
                <a:ext uri="{FF2B5EF4-FFF2-40B4-BE49-F238E27FC236}">
                  <a16:creationId xmlns="" xmlns:a16="http://schemas.microsoft.com/office/drawing/2014/main" id="{AAC65382-FA9E-11DB-06EE-780D178C666C}"/>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 xmlns:a16="http://schemas.microsoft.com/office/drawing/2014/main" id="{F7BF2CDB-07F5-6FC4-7D97-810666A31ED8}"/>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85" name="Group 84">
              <a:extLst>
                <a:ext uri="{FF2B5EF4-FFF2-40B4-BE49-F238E27FC236}">
                  <a16:creationId xmlns="" xmlns:a16="http://schemas.microsoft.com/office/drawing/2014/main" id="{29F15FD7-7F67-B50D-A602-C5BE64291906}"/>
                </a:ext>
              </a:extLst>
            </p:cNvPr>
            <p:cNvGrpSpPr/>
            <p:nvPr/>
          </p:nvGrpSpPr>
          <p:grpSpPr>
            <a:xfrm>
              <a:off x="4254632" y="4509206"/>
              <a:ext cx="91440" cy="144147"/>
              <a:chOff x="4051706" y="5121804"/>
              <a:chExt cx="91440" cy="144147"/>
            </a:xfrm>
          </p:grpSpPr>
          <p:sp>
            <p:nvSpPr>
              <p:cNvPr id="86" name="Freeform: Shape 85" descr="Arrow Down with solid fill">
                <a:extLst>
                  <a:ext uri="{FF2B5EF4-FFF2-40B4-BE49-F238E27FC236}">
                    <a16:creationId xmlns="" xmlns:a16="http://schemas.microsoft.com/office/drawing/2014/main" id="{ED6D0743-C448-C386-B55B-C28EDEF58A5C}"/>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87" name="Straight Connector 86">
                <a:extLst>
                  <a:ext uri="{FF2B5EF4-FFF2-40B4-BE49-F238E27FC236}">
                    <a16:creationId xmlns="" xmlns:a16="http://schemas.microsoft.com/office/drawing/2014/main" id="{ABCADA84-DCF4-46F6-4DA1-0199419ED1BB}"/>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89" name="!!Share_icon" descr="Send outline">
            <a:extLst>
              <a:ext uri="{FF2B5EF4-FFF2-40B4-BE49-F238E27FC236}">
                <a16:creationId xmlns="" xmlns:a16="http://schemas.microsoft.com/office/drawing/2014/main" id="{E8D3A330-D32F-CD6B-FE20-9ED3FBCB85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p:blipFill>
        <p:spPr>
          <a:xfrm>
            <a:off x="4946470" y="302126"/>
            <a:ext cx="268780" cy="268780"/>
          </a:xfrm>
          <a:prstGeom prst="rect">
            <a:avLst/>
          </a:prstGeom>
        </p:spPr>
      </p:pic>
      <p:pic>
        <p:nvPicPr>
          <p:cNvPr id="88" name="!!Like_icon" descr="Thumbs up sign outline">
            <a:extLst>
              <a:ext uri="{FF2B5EF4-FFF2-40B4-BE49-F238E27FC236}">
                <a16:creationId xmlns="" xmlns:a16="http://schemas.microsoft.com/office/drawing/2014/main" id="{2820B488-2F49-3BE9-47D4-D566FDC5E74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4214880" y="274546"/>
            <a:ext cx="296360" cy="296360"/>
          </a:xfrm>
          <a:prstGeom prst="rect">
            <a:avLst/>
          </a:prstGeom>
        </p:spPr>
      </p:pic>
      <p:sp>
        <p:nvSpPr>
          <p:cNvPr id="90" name="!!Plus_icon">
            <a:extLst>
              <a:ext uri="{FF2B5EF4-FFF2-40B4-BE49-F238E27FC236}">
                <a16:creationId xmlns="" xmlns:a16="http://schemas.microsoft.com/office/drawing/2014/main" id="{52FA5E54-D3B2-043E-58B1-60BC7532098E}"/>
              </a:ext>
            </a:extLst>
          </p:cNvPr>
          <p:cNvSpPr/>
          <p:nvPr/>
        </p:nvSpPr>
        <p:spPr>
          <a:xfrm>
            <a:off x="3441260" y="306546"/>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MyList">
            <a:extLst>
              <a:ext uri="{FF2B5EF4-FFF2-40B4-BE49-F238E27FC236}">
                <a16:creationId xmlns="" xmlns:a16="http://schemas.microsoft.com/office/drawing/2014/main" id="{E9DA1191-F61E-A6F7-692C-75D43EC4DA8F}"/>
              </a:ext>
            </a:extLst>
          </p:cNvPr>
          <p:cNvSpPr txBox="1"/>
          <p:nvPr/>
        </p:nvSpPr>
        <p:spPr>
          <a:xfrm>
            <a:off x="2963349" y="583656"/>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92" name="!!Rate">
            <a:extLst>
              <a:ext uri="{FF2B5EF4-FFF2-40B4-BE49-F238E27FC236}">
                <a16:creationId xmlns="" xmlns:a16="http://schemas.microsoft.com/office/drawing/2014/main" id="{379F9F7E-C605-2B51-23E0-65802DFEA073}"/>
              </a:ext>
            </a:extLst>
          </p:cNvPr>
          <p:cNvSpPr txBox="1"/>
          <p:nvPr/>
        </p:nvSpPr>
        <p:spPr>
          <a:xfrm>
            <a:off x="4012788"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93" name="!!Share">
            <a:extLst>
              <a:ext uri="{FF2B5EF4-FFF2-40B4-BE49-F238E27FC236}">
                <a16:creationId xmlns="" xmlns:a16="http://schemas.microsoft.com/office/drawing/2014/main" id="{18A4AC35-8BDC-5A49-903A-77A1148E904C}"/>
              </a:ext>
            </a:extLst>
          </p:cNvPr>
          <p:cNvSpPr txBox="1"/>
          <p:nvPr/>
        </p:nvSpPr>
        <p:spPr>
          <a:xfrm>
            <a:off x="4740330"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95" name="!!Play">
            <a:extLst>
              <a:ext uri="{FF2B5EF4-FFF2-40B4-BE49-F238E27FC236}">
                <a16:creationId xmlns="" xmlns:a16="http://schemas.microsoft.com/office/drawing/2014/main" id="{FDD16D09-BCE2-D76C-24E5-9B76C5DEDA56}"/>
              </a:ext>
            </a:extLst>
          </p:cNvPr>
          <p:cNvGrpSpPr/>
          <p:nvPr/>
        </p:nvGrpSpPr>
        <p:grpSpPr>
          <a:xfrm>
            <a:off x="3049603" y="-1538491"/>
            <a:ext cx="3041635" cy="365760"/>
            <a:chOff x="3049603" y="4178687"/>
            <a:chExt cx="3041635" cy="365760"/>
          </a:xfrm>
        </p:grpSpPr>
        <p:sp>
          <p:nvSpPr>
            <p:cNvPr id="78" name="Rectangle: Rounded Corners 77">
              <a:extLst>
                <a:ext uri="{FF2B5EF4-FFF2-40B4-BE49-F238E27FC236}">
                  <a16:creationId xmlns="" xmlns:a16="http://schemas.microsoft.com/office/drawing/2014/main" id="{4A1A2EFA-AF7C-DEB8-7913-01EEFD3C2C5C}"/>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 xmlns:a16="http://schemas.microsoft.com/office/drawing/2014/main" id="{444C2602-87E1-C9D8-7D06-118DB776D79D}"/>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94" name="Isosceles Triangle 93">
              <a:extLst>
                <a:ext uri="{FF2B5EF4-FFF2-40B4-BE49-F238E27FC236}">
                  <a16:creationId xmlns="" xmlns:a16="http://schemas.microsoft.com/office/drawing/2014/main" id="{2FFAC441-F45F-C596-988E-81922554A2E1}"/>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Description">
            <a:extLst>
              <a:ext uri="{FF2B5EF4-FFF2-40B4-BE49-F238E27FC236}">
                <a16:creationId xmlns="" xmlns:a16="http://schemas.microsoft.com/office/drawing/2014/main" id="{EFA31DC6-7821-B906-3D26-9FE0CDDAC336}"/>
              </a:ext>
            </a:extLst>
          </p:cNvPr>
          <p:cNvSpPr txBox="1"/>
          <p:nvPr/>
        </p:nvSpPr>
        <p:spPr>
          <a:xfrm>
            <a:off x="6482476" y="-1614801"/>
            <a:ext cx="3119211" cy="1015663"/>
          </a:xfrm>
          <a:prstGeom prst="rect">
            <a:avLst/>
          </a:prstGeom>
          <a:noFill/>
        </p:spPr>
        <p:txBody>
          <a:bodyPr wrap="square">
            <a:spAutoFit/>
          </a:bodyPr>
          <a:lstStyle/>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p:txBody>
      </p:sp>
      <p:sp>
        <p:nvSpPr>
          <p:cNvPr id="101" name="!!Heading">
            <a:extLst>
              <a:ext uri="{FF2B5EF4-FFF2-40B4-BE49-F238E27FC236}">
                <a16:creationId xmlns="" xmlns:a16="http://schemas.microsoft.com/office/drawing/2014/main" id="{88704BB7-F66A-DECE-4EF9-215FEC521ED0}"/>
              </a:ext>
            </a:extLst>
          </p:cNvPr>
          <p:cNvSpPr txBox="1"/>
          <p:nvPr/>
        </p:nvSpPr>
        <p:spPr>
          <a:xfrm>
            <a:off x="2983221" y="1939343"/>
            <a:ext cx="4108141" cy="369332"/>
          </a:xfrm>
          <a:prstGeom prst="rect">
            <a:avLst/>
          </a:prstGeom>
          <a:noFill/>
        </p:spPr>
        <p:txBody>
          <a:bodyPr wrap="square">
            <a:spAutoFit/>
          </a:bodyPr>
          <a:lstStyle/>
          <a:p>
            <a:pPr>
              <a:lnSpc>
                <a:spcPct val="150000"/>
              </a:lnSpc>
            </a:pPr>
            <a:r>
              <a:rPr lang="en-US" sz="1200" dirty="0" smtClean="0">
                <a:solidFill>
                  <a:schemeClr val="bg1">
                    <a:lumMod val="50000"/>
                  </a:schemeClr>
                </a:solidFill>
                <a:latin typeface="Kanit Light" pitchFamily="2" charset="-34"/>
                <a:cs typeface="Kanit Light" pitchFamily="2" charset="-34"/>
              </a:rPr>
              <a:t>What Does It Do</a:t>
            </a:r>
            <a:endParaRPr lang="en-US" sz="1200" dirty="0">
              <a:solidFill>
                <a:schemeClr val="bg1">
                  <a:lumMod val="50000"/>
                </a:schemeClr>
              </a:solidFill>
              <a:latin typeface="Kanit Light" pitchFamily="2" charset="-34"/>
              <a:cs typeface="Kanit Light" pitchFamily="2" charset="-34"/>
            </a:endParaRPr>
          </a:p>
        </p:txBody>
      </p:sp>
      <p:cxnSp>
        <p:nvCxnSpPr>
          <p:cNvPr id="105" name="!!GreyLine1">
            <a:extLst>
              <a:ext uri="{FF2B5EF4-FFF2-40B4-BE49-F238E27FC236}">
                <a16:creationId xmlns="" xmlns:a16="http://schemas.microsoft.com/office/drawing/2014/main" id="{ACF30EE4-4CA7-5F48-D54F-05D1EBCBED78}"/>
              </a:ext>
            </a:extLst>
          </p:cNvPr>
          <p:cNvCxnSpPr>
            <a:cxnSpLocks/>
          </p:cNvCxnSpPr>
          <p:nvPr/>
        </p:nvCxnSpPr>
        <p:spPr>
          <a:xfrm>
            <a:off x="3049603" y="2352927"/>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06" name="!!Picture1">
            <a:extLst>
              <a:ext uri="{FF2B5EF4-FFF2-40B4-BE49-F238E27FC236}">
                <a16:creationId xmlns="" xmlns:a16="http://schemas.microsoft.com/office/drawing/2014/main" id="{D45AEC36-5BD0-75B2-AC0F-6BDC21496DC0}"/>
              </a:ext>
            </a:extLst>
          </p:cNvPr>
          <p:cNvGrpSpPr/>
          <p:nvPr/>
        </p:nvGrpSpPr>
        <p:grpSpPr>
          <a:xfrm>
            <a:off x="3049603" y="2505852"/>
            <a:ext cx="1429999" cy="890126"/>
            <a:chOff x="3292490" y="8266572"/>
            <a:chExt cx="1429999" cy="890126"/>
          </a:xfrm>
        </p:grpSpPr>
        <p:sp>
          <p:nvSpPr>
            <p:cNvPr id="107" name="Rectangle: Rounded Corners 106">
              <a:extLst>
                <a:ext uri="{FF2B5EF4-FFF2-40B4-BE49-F238E27FC236}">
                  <a16:creationId xmlns="" xmlns:a16="http://schemas.microsoft.com/office/drawing/2014/main" id="{E828E217-D2B5-5893-0D18-120B35042217}"/>
                </a:ext>
              </a:extLst>
            </p:cNvPr>
            <p:cNvSpPr/>
            <p:nvPr/>
          </p:nvSpPr>
          <p:spPr>
            <a:xfrm>
              <a:off x="3292490" y="8266572"/>
              <a:ext cx="1429999" cy="890126"/>
            </a:xfrm>
            <a:prstGeom prst="roundRect">
              <a:avLst>
                <a:gd name="adj" fmla="val 8629"/>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 xmlns:a16="http://schemas.microsoft.com/office/drawing/2014/main" id="{C8E105BD-33E7-DF06-9CE1-6365435D03B6}"/>
                </a:ext>
              </a:extLst>
            </p:cNvPr>
            <p:cNvGrpSpPr/>
            <p:nvPr/>
          </p:nvGrpSpPr>
          <p:grpSpPr>
            <a:xfrm>
              <a:off x="3855089" y="8559235"/>
              <a:ext cx="304800" cy="304800"/>
              <a:chOff x="3855089" y="8589010"/>
              <a:chExt cx="304800" cy="304800"/>
            </a:xfrm>
          </p:grpSpPr>
          <p:sp>
            <p:nvSpPr>
              <p:cNvPr id="109" name="Oval 108">
                <a:extLst>
                  <a:ext uri="{FF2B5EF4-FFF2-40B4-BE49-F238E27FC236}">
                    <a16:creationId xmlns="" xmlns:a16="http://schemas.microsoft.com/office/drawing/2014/main" id="{34CE1D9A-866A-DB1D-6C1A-6040A5F128F6}"/>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Isosceles Triangle 109">
                <a:extLst>
                  <a:ext uri="{FF2B5EF4-FFF2-40B4-BE49-F238E27FC236}">
                    <a16:creationId xmlns="" xmlns:a16="http://schemas.microsoft.com/office/drawing/2014/main" id="{35EC50A8-5DCB-2B07-A2D6-E0D9C108012D}"/>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1" name="!!Heading1">
            <a:extLst>
              <a:ext uri="{FF2B5EF4-FFF2-40B4-BE49-F238E27FC236}">
                <a16:creationId xmlns="" xmlns:a16="http://schemas.microsoft.com/office/drawing/2014/main" id="{2C1BFDFA-4910-17B7-1CEE-61241727DED4}"/>
              </a:ext>
            </a:extLst>
          </p:cNvPr>
          <p:cNvSpPr txBox="1"/>
          <p:nvPr/>
        </p:nvSpPr>
        <p:spPr>
          <a:xfrm>
            <a:off x="4620699" y="2476534"/>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User Management</a:t>
            </a:r>
            <a:endParaRPr lang="th-TH" sz="1400" dirty="0">
              <a:solidFill>
                <a:schemeClr val="bg1">
                  <a:lumMod val="95000"/>
                </a:schemeClr>
              </a:solidFill>
              <a:latin typeface="Kanit Light" pitchFamily="2" charset="-34"/>
              <a:cs typeface="Kanit Light" pitchFamily="2" charset="-34"/>
            </a:endParaRPr>
          </a:p>
        </p:txBody>
      </p:sp>
      <p:grpSp>
        <p:nvGrpSpPr>
          <p:cNvPr id="112" name="!!Download1">
            <a:extLst>
              <a:ext uri="{FF2B5EF4-FFF2-40B4-BE49-F238E27FC236}">
                <a16:creationId xmlns="" xmlns:a16="http://schemas.microsoft.com/office/drawing/2014/main" id="{9D16B8CA-0C20-D2F3-3B30-E0875C9067B3}"/>
              </a:ext>
            </a:extLst>
          </p:cNvPr>
          <p:cNvGrpSpPr/>
          <p:nvPr/>
        </p:nvGrpSpPr>
        <p:grpSpPr>
          <a:xfrm>
            <a:off x="9132574" y="2739717"/>
            <a:ext cx="111136" cy="175196"/>
            <a:chOff x="4403312" y="4661606"/>
            <a:chExt cx="91440" cy="144147"/>
          </a:xfrm>
          <a:solidFill>
            <a:schemeClr val="bg1">
              <a:lumMod val="75000"/>
            </a:schemeClr>
          </a:solidFill>
        </p:grpSpPr>
        <p:sp>
          <p:nvSpPr>
            <p:cNvPr id="113" name="Freeform: Shape 112" descr="Arrow Down with solid fill">
              <a:extLst>
                <a:ext uri="{FF2B5EF4-FFF2-40B4-BE49-F238E27FC236}">
                  <a16:creationId xmlns="" xmlns:a16="http://schemas.microsoft.com/office/drawing/2014/main" id="{1B682687-2308-3C8F-E94D-73BE18D6DAED}"/>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14" name="Straight Connector 113">
              <a:extLst>
                <a:ext uri="{FF2B5EF4-FFF2-40B4-BE49-F238E27FC236}">
                  <a16:creationId xmlns="" xmlns:a16="http://schemas.microsoft.com/office/drawing/2014/main" id="{E777253B-CEA7-35C7-C15C-64CA57C1D1B6}"/>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5" name="!!Body1">
            <a:extLst>
              <a:ext uri="{FF2B5EF4-FFF2-40B4-BE49-F238E27FC236}">
                <a16:creationId xmlns="" xmlns:a16="http://schemas.microsoft.com/office/drawing/2014/main" id="{3FCB4FE1-BA75-3DC0-E347-787228E01D50}"/>
              </a:ext>
            </a:extLst>
          </p:cNvPr>
          <p:cNvSpPr txBox="1"/>
          <p:nvPr/>
        </p:nvSpPr>
        <p:spPr>
          <a:xfrm>
            <a:off x="4620699" y="2683327"/>
            <a:ext cx="4580428" cy="799258"/>
          </a:xfrm>
          <a:prstGeom prst="rect">
            <a:avLst/>
          </a:prstGeom>
          <a:noFill/>
        </p:spPr>
        <p:txBody>
          <a:bodyPr wrap="square">
            <a:spAutoFit/>
          </a:bodyPr>
          <a:lstStyle/>
          <a:p>
            <a:pPr>
              <a:lnSpc>
                <a:spcPct val="150000"/>
              </a:lnSpc>
            </a:pPr>
            <a:r>
              <a:rPr lang="en-US" sz="1050" dirty="0">
                <a:solidFill>
                  <a:schemeClr val="bg1">
                    <a:lumMod val="65000"/>
                  </a:schemeClr>
                </a:solidFill>
                <a:latin typeface="Kanit Light" pitchFamily="2" charset="-34"/>
                <a:cs typeface="Kanit Light" pitchFamily="2" charset="-34"/>
              </a:rPr>
              <a:t>Administrators can manage user accounts, including adding, removing, and suspending users as needed. This feature will ensure that only authorized users have access to the application.</a:t>
            </a:r>
          </a:p>
        </p:txBody>
      </p:sp>
      <p:cxnSp>
        <p:nvCxnSpPr>
          <p:cNvPr id="116" name="!!GreyLine2">
            <a:extLst>
              <a:ext uri="{FF2B5EF4-FFF2-40B4-BE49-F238E27FC236}">
                <a16:creationId xmlns="" xmlns:a16="http://schemas.microsoft.com/office/drawing/2014/main" id="{D256D671-3577-DBD2-C3EA-C9DE73A2DDC1}"/>
              </a:ext>
            </a:extLst>
          </p:cNvPr>
          <p:cNvCxnSpPr>
            <a:cxnSpLocks/>
          </p:cNvCxnSpPr>
          <p:nvPr/>
        </p:nvCxnSpPr>
        <p:spPr>
          <a:xfrm>
            <a:off x="3049603" y="3817122"/>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17" name="!!Picture2">
            <a:extLst>
              <a:ext uri="{FF2B5EF4-FFF2-40B4-BE49-F238E27FC236}">
                <a16:creationId xmlns="" xmlns:a16="http://schemas.microsoft.com/office/drawing/2014/main" id="{6168E33B-DE91-09AE-A127-091033B88C04}"/>
              </a:ext>
            </a:extLst>
          </p:cNvPr>
          <p:cNvGrpSpPr/>
          <p:nvPr/>
        </p:nvGrpSpPr>
        <p:grpSpPr>
          <a:xfrm>
            <a:off x="3049603" y="3970047"/>
            <a:ext cx="1429999" cy="890126"/>
            <a:chOff x="3292490" y="9730767"/>
            <a:chExt cx="1429999" cy="890126"/>
          </a:xfrm>
        </p:grpSpPr>
        <p:sp>
          <p:nvSpPr>
            <p:cNvPr id="118" name="Rectangle: Rounded Corners 117">
              <a:extLst>
                <a:ext uri="{FF2B5EF4-FFF2-40B4-BE49-F238E27FC236}">
                  <a16:creationId xmlns="" xmlns:a16="http://schemas.microsoft.com/office/drawing/2014/main" id="{15D140B6-B522-6EBB-4A71-7B29C377F21D}"/>
                </a:ext>
              </a:extLst>
            </p:cNvPr>
            <p:cNvSpPr/>
            <p:nvPr/>
          </p:nvSpPr>
          <p:spPr>
            <a:xfrm>
              <a:off x="3292490" y="9730767"/>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 xmlns:a16="http://schemas.microsoft.com/office/drawing/2014/main" id="{484E7A73-4656-F4A9-D593-3F124A458EB6}"/>
                </a:ext>
              </a:extLst>
            </p:cNvPr>
            <p:cNvGrpSpPr/>
            <p:nvPr/>
          </p:nvGrpSpPr>
          <p:grpSpPr>
            <a:xfrm>
              <a:off x="3855089" y="10023430"/>
              <a:ext cx="304800" cy="304800"/>
              <a:chOff x="3855089" y="8589010"/>
              <a:chExt cx="304800" cy="304800"/>
            </a:xfrm>
          </p:grpSpPr>
          <p:sp>
            <p:nvSpPr>
              <p:cNvPr id="120" name="Oval 119">
                <a:extLst>
                  <a:ext uri="{FF2B5EF4-FFF2-40B4-BE49-F238E27FC236}">
                    <a16:creationId xmlns="" xmlns:a16="http://schemas.microsoft.com/office/drawing/2014/main" id="{4C1554F7-87CD-5CFE-319C-C4C1DE09FBB5}"/>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Isosceles Triangle 120">
                <a:extLst>
                  <a:ext uri="{FF2B5EF4-FFF2-40B4-BE49-F238E27FC236}">
                    <a16:creationId xmlns="" xmlns:a16="http://schemas.microsoft.com/office/drawing/2014/main" id="{7C1A57F9-2626-27B0-16EE-EAB9F57FD365}"/>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2" name="!!Heading2">
            <a:extLst>
              <a:ext uri="{FF2B5EF4-FFF2-40B4-BE49-F238E27FC236}">
                <a16:creationId xmlns="" xmlns:a16="http://schemas.microsoft.com/office/drawing/2014/main" id="{BE4F38F4-3376-FC9F-79C8-8EE92BA44686}"/>
              </a:ext>
            </a:extLst>
          </p:cNvPr>
          <p:cNvSpPr txBox="1"/>
          <p:nvPr/>
        </p:nvSpPr>
        <p:spPr>
          <a:xfrm>
            <a:off x="4620699" y="3929578"/>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Movie Management</a:t>
            </a:r>
            <a:endParaRPr lang="th-TH" sz="1400" dirty="0">
              <a:solidFill>
                <a:schemeClr val="bg1">
                  <a:lumMod val="95000"/>
                </a:schemeClr>
              </a:solidFill>
              <a:latin typeface="Kanit Light" pitchFamily="2" charset="-34"/>
              <a:cs typeface="Kanit Light" pitchFamily="2" charset="-34"/>
            </a:endParaRPr>
          </a:p>
        </p:txBody>
      </p:sp>
      <p:grpSp>
        <p:nvGrpSpPr>
          <p:cNvPr id="123" name="!!Download2">
            <a:extLst>
              <a:ext uri="{FF2B5EF4-FFF2-40B4-BE49-F238E27FC236}">
                <a16:creationId xmlns="" xmlns:a16="http://schemas.microsoft.com/office/drawing/2014/main" id="{ED5B310F-05A5-C762-DB7C-694A725F41A7}"/>
              </a:ext>
            </a:extLst>
          </p:cNvPr>
          <p:cNvGrpSpPr/>
          <p:nvPr/>
        </p:nvGrpSpPr>
        <p:grpSpPr>
          <a:xfrm>
            <a:off x="9132574" y="4203912"/>
            <a:ext cx="111136" cy="175196"/>
            <a:chOff x="4403312" y="4661606"/>
            <a:chExt cx="91440" cy="144147"/>
          </a:xfrm>
          <a:solidFill>
            <a:schemeClr val="bg1">
              <a:lumMod val="75000"/>
            </a:schemeClr>
          </a:solidFill>
        </p:grpSpPr>
        <p:sp>
          <p:nvSpPr>
            <p:cNvPr id="124" name="Freeform: Shape 123" descr="Arrow Down with solid fill">
              <a:extLst>
                <a:ext uri="{FF2B5EF4-FFF2-40B4-BE49-F238E27FC236}">
                  <a16:creationId xmlns="" xmlns:a16="http://schemas.microsoft.com/office/drawing/2014/main" id="{F69ABC3F-147A-3B64-B09D-083A3258AEC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25" name="Straight Connector 124">
              <a:extLst>
                <a:ext uri="{FF2B5EF4-FFF2-40B4-BE49-F238E27FC236}">
                  <a16:creationId xmlns="" xmlns:a16="http://schemas.microsoft.com/office/drawing/2014/main" id="{FA0B34BE-1B71-8F44-26C6-D42615854A8C}"/>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6" name="!!Body2">
            <a:extLst>
              <a:ext uri="{FF2B5EF4-FFF2-40B4-BE49-F238E27FC236}">
                <a16:creationId xmlns="" xmlns:a16="http://schemas.microsoft.com/office/drawing/2014/main" id="{49A65D40-B3D0-DA49-C0AF-0C5EF02A059B}"/>
              </a:ext>
            </a:extLst>
          </p:cNvPr>
          <p:cNvSpPr txBox="1"/>
          <p:nvPr/>
        </p:nvSpPr>
        <p:spPr>
          <a:xfrm>
            <a:off x="4620699" y="4192126"/>
            <a:ext cx="4333382" cy="1041632"/>
          </a:xfrm>
          <a:prstGeom prst="rect">
            <a:avLst/>
          </a:prstGeom>
          <a:noFill/>
        </p:spPr>
        <p:txBody>
          <a:bodyPr wrap="square">
            <a:spAutoFit/>
          </a:bodyPr>
          <a:lstStyle/>
          <a:p>
            <a:pPr>
              <a:lnSpc>
                <a:spcPct val="150000"/>
              </a:lnSpc>
            </a:pPr>
            <a:r>
              <a:rPr lang="en-US" sz="1050" dirty="0">
                <a:solidFill>
                  <a:schemeClr val="bg1">
                    <a:lumMod val="65000"/>
                  </a:schemeClr>
                </a:solidFill>
                <a:latin typeface="Kanit Light" pitchFamily="2" charset="-34"/>
                <a:cs typeface="Kanit Light" pitchFamily="2" charset="-34"/>
              </a:rPr>
              <a:t>Administrators can add, edit, and remove movies from the application, ensuring the availability of up-to-date movie listings. This feature will allow cinemas to maintain accurate and relevant information for their customers.</a:t>
            </a:r>
          </a:p>
        </p:txBody>
      </p:sp>
      <p:cxnSp>
        <p:nvCxnSpPr>
          <p:cNvPr id="127" name="!!GreyLine3">
            <a:extLst>
              <a:ext uri="{FF2B5EF4-FFF2-40B4-BE49-F238E27FC236}">
                <a16:creationId xmlns="" xmlns:a16="http://schemas.microsoft.com/office/drawing/2014/main" id="{278A93D1-CBC3-73B9-4240-7D86360A3614}"/>
              </a:ext>
            </a:extLst>
          </p:cNvPr>
          <p:cNvCxnSpPr>
            <a:cxnSpLocks/>
          </p:cNvCxnSpPr>
          <p:nvPr/>
        </p:nvCxnSpPr>
        <p:spPr>
          <a:xfrm>
            <a:off x="3049603" y="525969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28" name="!!Picture3">
            <a:extLst>
              <a:ext uri="{FF2B5EF4-FFF2-40B4-BE49-F238E27FC236}">
                <a16:creationId xmlns="" xmlns:a16="http://schemas.microsoft.com/office/drawing/2014/main" id="{A0475495-A6D2-D651-7CDE-5A3890123A20}"/>
              </a:ext>
            </a:extLst>
          </p:cNvPr>
          <p:cNvGrpSpPr/>
          <p:nvPr/>
        </p:nvGrpSpPr>
        <p:grpSpPr>
          <a:xfrm>
            <a:off x="3049603" y="5412623"/>
            <a:ext cx="1429999" cy="890126"/>
            <a:chOff x="3292490" y="11173343"/>
            <a:chExt cx="1429999" cy="890126"/>
          </a:xfrm>
        </p:grpSpPr>
        <p:sp>
          <p:nvSpPr>
            <p:cNvPr id="129" name="Rectangle: Rounded Corners 128">
              <a:extLst>
                <a:ext uri="{FF2B5EF4-FFF2-40B4-BE49-F238E27FC236}">
                  <a16:creationId xmlns="" xmlns:a16="http://schemas.microsoft.com/office/drawing/2014/main" id="{1C4029AC-0D02-5B63-C044-E1549EC50A50}"/>
                </a:ext>
              </a:extLst>
            </p:cNvPr>
            <p:cNvSpPr/>
            <p:nvPr/>
          </p:nvSpPr>
          <p:spPr>
            <a:xfrm>
              <a:off x="3292490" y="11173343"/>
              <a:ext cx="1429999" cy="890126"/>
            </a:xfrm>
            <a:prstGeom prst="roundRect">
              <a:avLst>
                <a:gd name="adj" fmla="val 8629"/>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 xmlns:a16="http://schemas.microsoft.com/office/drawing/2014/main" id="{2F3E4141-8DA6-DE82-CC88-72D88F6DBEB9}"/>
                </a:ext>
              </a:extLst>
            </p:cNvPr>
            <p:cNvGrpSpPr/>
            <p:nvPr/>
          </p:nvGrpSpPr>
          <p:grpSpPr>
            <a:xfrm>
              <a:off x="3855089" y="11466006"/>
              <a:ext cx="304800" cy="304800"/>
              <a:chOff x="3855089" y="8589010"/>
              <a:chExt cx="304800" cy="304800"/>
            </a:xfrm>
          </p:grpSpPr>
          <p:sp>
            <p:nvSpPr>
              <p:cNvPr id="131" name="Oval 130">
                <a:extLst>
                  <a:ext uri="{FF2B5EF4-FFF2-40B4-BE49-F238E27FC236}">
                    <a16:creationId xmlns="" xmlns:a16="http://schemas.microsoft.com/office/drawing/2014/main" id="{91A6111B-5694-0ED7-A816-CAEF5B3B85C7}"/>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Isosceles Triangle 131">
                <a:extLst>
                  <a:ext uri="{FF2B5EF4-FFF2-40B4-BE49-F238E27FC236}">
                    <a16:creationId xmlns="" xmlns:a16="http://schemas.microsoft.com/office/drawing/2014/main" id="{FD7D7AF6-3F87-135B-F211-FC6E9F258CA6}"/>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3" name="!!Heading3">
            <a:extLst>
              <a:ext uri="{FF2B5EF4-FFF2-40B4-BE49-F238E27FC236}">
                <a16:creationId xmlns="" xmlns:a16="http://schemas.microsoft.com/office/drawing/2014/main" id="{25BFF9A8-36FA-B18F-217C-A97CDE592090}"/>
              </a:ext>
            </a:extLst>
          </p:cNvPr>
          <p:cNvSpPr txBox="1"/>
          <p:nvPr/>
        </p:nvSpPr>
        <p:spPr>
          <a:xfrm>
            <a:off x="4620699" y="5461362"/>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Admin Management</a:t>
            </a:r>
            <a:endParaRPr lang="th-TH" sz="1400" dirty="0">
              <a:solidFill>
                <a:schemeClr val="bg1">
                  <a:lumMod val="95000"/>
                </a:schemeClr>
              </a:solidFill>
              <a:latin typeface="Kanit Light" pitchFamily="2" charset="-34"/>
              <a:cs typeface="Kanit Light" pitchFamily="2" charset="-34"/>
            </a:endParaRPr>
          </a:p>
        </p:txBody>
      </p:sp>
      <p:grpSp>
        <p:nvGrpSpPr>
          <p:cNvPr id="134" name="!!Download3">
            <a:extLst>
              <a:ext uri="{FF2B5EF4-FFF2-40B4-BE49-F238E27FC236}">
                <a16:creationId xmlns="" xmlns:a16="http://schemas.microsoft.com/office/drawing/2014/main" id="{3891D7B1-5CBE-81C1-E989-6BC67E5447CB}"/>
              </a:ext>
            </a:extLst>
          </p:cNvPr>
          <p:cNvGrpSpPr/>
          <p:nvPr/>
        </p:nvGrpSpPr>
        <p:grpSpPr>
          <a:xfrm>
            <a:off x="9132574" y="5646488"/>
            <a:ext cx="111136" cy="175196"/>
            <a:chOff x="4403312" y="4661606"/>
            <a:chExt cx="91440" cy="144147"/>
          </a:xfrm>
          <a:solidFill>
            <a:schemeClr val="bg1">
              <a:lumMod val="75000"/>
            </a:schemeClr>
          </a:solidFill>
        </p:grpSpPr>
        <p:sp>
          <p:nvSpPr>
            <p:cNvPr id="135" name="Freeform: Shape 134" descr="Arrow Down with solid fill">
              <a:extLst>
                <a:ext uri="{FF2B5EF4-FFF2-40B4-BE49-F238E27FC236}">
                  <a16:creationId xmlns="" xmlns:a16="http://schemas.microsoft.com/office/drawing/2014/main" id="{97B9AAFE-C96A-D730-BB2C-8E453B12A39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36" name="Straight Connector 135">
              <a:extLst>
                <a:ext uri="{FF2B5EF4-FFF2-40B4-BE49-F238E27FC236}">
                  <a16:creationId xmlns="" xmlns:a16="http://schemas.microsoft.com/office/drawing/2014/main" id="{0FFBDCD5-A197-1123-3A07-E4E6BC2C70B3}"/>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7" name="!!Body3">
            <a:extLst>
              <a:ext uri="{FF2B5EF4-FFF2-40B4-BE49-F238E27FC236}">
                <a16:creationId xmlns="" xmlns:a16="http://schemas.microsoft.com/office/drawing/2014/main" id="{DF10B55A-AFAF-C2C7-C6A6-0460E282B276}"/>
              </a:ext>
            </a:extLst>
          </p:cNvPr>
          <p:cNvSpPr txBox="1"/>
          <p:nvPr/>
        </p:nvSpPr>
        <p:spPr>
          <a:xfrm>
            <a:off x="4620699" y="5735061"/>
            <a:ext cx="4333382" cy="799258"/>
          </a:xfrm>
          <a:prstGeom prst="rect">
            <a:avLst/>
          </a:prstGeom>
          <a:noFill/>
        </p:spPr>
        <p:txBody>
          <a:bodyPr wrap="square">
            <a:spAutoFit/>
          </a:bodyPr>
          <a:lstStyle/>
          <a:p>
            <a:pPr>
              <a:lnSpc>
                <a:spcPct val="150000"/>
              </a:lnSpc>
            </a:pPr>
            <a:r>
              <a:rPr lang="en-US" sz="1050" dirty="0">
                <a:solidFill>
                  <a:schemeClr val="bg1">
                    <a:lumMod val="65000"/>
                  </a:schemeClr>
                </a:solidFill>
                <a:latin typeface="Kanit Light" pitchFamily="2" charset="-34"/>
                <a:cs typeface="Kanit Light" pitchFamily="2" charset="-34"/>
              </a:rPr>
              <a:t>Administrators can add, remove, and manage other administrator accounts. This feature will ensure that administrative tasks are distributed effectively among authorized personnel.</a:t>
            </a:r>
          </a:p>
        </p:txBody>
      </p:sp>
      <p:cxnSp>
        <p:nvCxnSpPr>
          <p:cNvPr id="138" name="!!RedLine2">
            <a:extLst>
              <a:ext uri="{FF2B5EF4-FFF2-40B4-BE49-F238E27FC236}">
                <a16:creationId xmlns="" xmlns:a16="http://schemas.microsoft.com/office/drawing/2014/main" id="{0843D44A-CA94-2DB2-7650-BF3835295703}"/>
              </a:ext>
            </a:extLst>
          </p:cNvPr>
          <p:cNvCxnSpPr>
            <a:cxnSpLocks/>
          </p:cNvCxnSpPr>
          <p:nvPr/>
        </p:nvCxnSpPr>
        <p:spPr>
          <a:xfrm>
            <a:off x="4690835" y="1202856"/>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6" name="!!Subtitle1">
            <a:extLst>
              <a:ext uri="{FF2B5EF4-FFF2-40B4-BE49-F238E27FC236}">
                <a16:creationId xmlns="" xmlns:a16="http://schemas.microsoft.com/office/drawing/2014/main" id="{535E30DA-1012-D4AD-E564-30D154C4DAC4}"/>
              </a:ext>
            </a:extLst>
          </p:cNvPr>
          <p:cNvSpPr txBox="1"/>
          <p:nvPr/>
        </p:nvSpPr>
        <p:spPr>
          <a:xfrm>
            <a:off x="2983222" y="1278337"/>
            <a:ext cx="1384952" cy="388568"/>
          </a:xfrm>
          <a:prstGeom prst="rect">
            <a:avLst/>
          </a:prstGeom>
          <a:noFill/>
        </p:spPr>
        <p:txBody>
          <a:bodyPr wrap="square">
            <a:spAutoFit/>
          </a:bodyPr>
          <a:lstStyle/>
          <a:p>
            <a:pPr>
              <a:lnSpc>
                <a:spcPct val="150000"/>
              </a:lnSpc>
            </a:pPr>
            <a:r>
              <a:rPr lang="en-US" sz="1400" dirty="0" smtClean="0">
                <a:solidFill>
                  <a:schemeClr val="bg1">
                    <a:lumMod val="50000"/>
                  </a:schemeClr>
                </a:solidFill>
                <a:latin typeface="Kanit" pitchFamily="2" charset="-34"/>
                <a:cs typeface="Kanit" pitchFamily="2" charset="-34"/>
              </a:rPr>
              <a:t>User Features</a:t>
            </a:r>
            <a:endParaRPr lang="th-TH" sz="1400" dirty="0">
              <a:solidFill>
                <a:schemeClr val="bg1">
                  <a:lumMod val="50000"/>
                </a:schemeClr>
              </a:solidFill>
              <a:latin typeface="Kanit" pitchFamily="2" charset="-34"/>
              <a:cs typeface="Kanit" pitchFamily="2" charset="-34"/>
            </a:endParaRPr>
          </a:p>
        </p:txBody>
      </p:sp>
      <p:sp>
        <p:nvSpPr>
          <p:cNvPr id="77" name="!!Subtitle2">
            <a:extLst>
              <a:ext uri="{FF2B5EF4-FFF2-40B4-BE49-F238E27FC236}">
                <a16:creationId xmlns="" xmlns:a16="http://schemas.microsoft.com/office/drawing/2014/main" id="{3F409DCF-7D06-C748-324F-2675A1167F82}"/>
              </a:ext>
            </a:extLst>
          </p:cNvPr>
          <p:cNvSpPr txBox="1"/>
          <p:nvPr/>
        </p:nvSpPr>
        <p:spPr>
          <a:xfrm>
            <a:off x="4570419" y="1278337"/>
            <a:ext cx="1763473" cy="415498"/>
          </a:xfrm>
          <a:prstGeom prst="rect">
            <a:avLst/>
          </a:prstGeom>
          <a:noFill/>
        </p:spPr>
        <p:txBody>
          <a:bodyPr wrap="square">
            <a:spAutoFit/>
          </a:bodyPr>
          <a:lstStyle/>
          <a:p>
            <a:pPr>
              <a:lnSpc>
                <a:spcPct val="150000"/>
              </a:lnSpc>
            </a:pPr>
            <a:r>
              <a:rPr lang="en-US" sz="1400" dirty="0" smtClean="0">
                <a:solidFill>
                  <a:schemeClr val="bg1">
                    <a:lumMod val="95000"/>
                  </a:schemeClr>
                </a:solidFill>
                <a:latin typeface="Kanit" pitchFamily="2" charset="-34"/>
                <a:cs typeface="Kanit" pitchFamily="2" charset="-34"/>
              </a:rPr>
              <a:t>Admin Features</a:t>
            </a:r>
            <a:endParaRPr lang="th-TH" sz="1400" dirty="0">
              <a:solidFill>
                <a:schemeClr val="bg1">
                  <a:lumMod val="95000"/>
                </a:schemeClr>
              </a:solidFill>
              <a:latin typeface="Kanit" pitchFamily="2" charset="-34"/>
              <a:cs typeface="Kanit" pitchFamily="2" charset="-34"/>
            </a:endParaRPr>
          </a:p>
        </p:txBody>
      </p:sp>
      <p:cxnSp>
        <p:nvCxnSpPr>
          <p:cNvPr id="80" name="!!RedLine2">
            <a:extLst>
              <a:ext uri="{FF2B5EF4-FFF2-40B4-BE49-F238E27FC236}">
                <a16:creationId xmlns="" xmlns:a16="http://schemas.microsoft.com/office/drawing/2014/main" id="{0843D44A-CA94-2DB2-7650-BF3835295703}"/>
              </a:ext>
            </a:extLst>
          </p:cNvPr>
          <p:cNvCxnSpPr>
            <a:cxnSpLocks/>
          </p:cNvCxnSpPr>
          <p:nvPr/>
        </p:nvCxnSpPr>
        <p:spPr>
          <a:xfrm>
            <a:off x="4690835" y="1202856"/>
            <a:ext cx="1143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52997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Background Picture" descr="Popcorn spread on a red background">
            <a:extLst>
              <a:ext uri="{FF2B5EF4-FFF2-40B4-BE49-F238E27FC236}">
                <a16:creationId xmlns="" xmlns:a16="http://schemas.microsoft.com/office/drawing/2014/main" id="{273DB991-076A-A01A-6A2B-8ED7CEAD36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50"/>
          <a:stretch/>
        </p:blipFill>
        <p:spPr>
          <a:xfrm flipH="1">
            <a:off x="0" y="0"/>
            <a:ext cx="12192000" cy="6857999"/>
          </a:xfrm>
          <a:prstGeom prst="rect">
            <a:avLst/>
          </a:prstGeom>
        </p:spPr>
      </p:pic>
      <p:sp>
        <p:nvSpPr>
          <p:cNvPr id="36" name="Shade">
            <a:extLst>
              <a:ext uri="{FF2B5EF4-FFF2-40B4-BE49-F238E27FC236}">
                <a16:creationId xmlns="" xmlns:a16="http://schemas.microsoft.com/office/drawing/2014/main" id="{2583FAAB-EFC8-DCFF-0692-84B7A67676F9}"/>
              </a:ext>
            </a:extLst>
          </p:cNvPr>
          <p:cNvSpPr/>
          <p:nvPr/>
        </p:nvSpPr>
        <p:spPr>
          <a:xfrm>
            <a:off x="0" y="0"/>
            <a:ext cx="7569200" cy="6858000"/>
          </a:xfrm>
          <a:prstGeom prst="rect">
            <a:avLst/>
          </a:prstGeom>
          <a:gradFill flip="none" rotWithShape="1">
            <a:gsLst>
              <a:gs pos="0">
                <a:schemeClr val="accent1">
                  <a:alpha val="5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ody 1">
            <a:extLst>
              <a:ext uri="{FF2B5EF4-FFF2-40B4-BE49-F238E27FC236}">
                <a16:creationId xmlns="" xmlns:a16="http://schemas.microsoft.com/office/drawing/2014/main" id="{0ACB28D4-7982-0B6D-8FDA-72CF48B6A460}"/>
              </a:ext>
            </a:extLst>
          </p:cNvPr>
          <p:cNvSpPr txBox="1"/>
          <p:nvPr/>
        </p:nvSpPr>
        <p:spPr>
          <a:xfrm>
            <a:off x="605851" y="3626933"/>
            <a:ext cx="4578891" cy="605294"/>
          </a:xfrm>
          <a:prstGeom prst="rect">
            <a:avLst/>
          </a:prstGeom>
          <a:noFill/>
        </p:spPr>
        <p:txBody>
          <a:bodyPr wrap="square">
            <a:spAutoFit/>
          </a:bodyPr>
          <a:lstStyle/>
          <a:p>
            <a:pPr>
              <a:lnSpc>
                <a:spcPts val="2000"/>
              </a:lnSpc>
            </a:pP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My OOP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Pilars</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Polymorphism, I using </a:t>
            </a:r>
            <a:r>
              <a:rPr lang="en-US" sz="1400" dirty="0" err="1"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Inhertitance</a:t>
            </a:r>
            <a:r>
              <a:rPr lang="en-US" sz="1400" dirty="0"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in Form-Form needed. For example </a:t>
            </a:r>
            <a:r>
              <a:rPr lang="en-US" sz="1400" dirty="0" err="1"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adminForm</a:t>
            </a:r>
            <a:endParaRPr lang="th-TH"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3" name="Title 1">
            <a:extLst>
              <a:ext uri="{FF2B5EF4-FFF2-40B4-BE49-F238E27FC236}">
                <a16:creationId xmlns="" xmlns:a16="http://schemas.microsoft.com/office/drawing/2014/main" id="{44DA9CD8-476B-7E68-8B91-92397B8E7CCB}"/>
              </a:ext>
            </a:extLst>
          </p:cNvPr>
          <p:cNvSpPr txBox="1"/>
          <p:nvPr/>
        </p:nvSpPr>
        <p:spPr>
          <a:xfrm>
            <a:off x="605850" y="2392349"/>
            <a:ext cx="5785523" cy="1246495"/>
          </a:xfrm>
          <a:prstGeom prst="rect">
            <a:avLst/>
          </a:prstGeom>
          <a:noFill/>
        </p:spPr>
        <p:txBody>
          <a:bodyPr wrap="square">
            <a:spAutoFit/>
          </a:bodyPr>
          <a:lstStyle/>
          <a:p>
            <a:pPr>
              <a:lnSpc>
                <a:spcPts val="4500"/>
              </a:lnSpc>
            </a:pPr>
            <a:r>
              <a:rPr lang="en-US" sz="4400" dirty="0"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OOP </a:t>
            </a:r>
            <a:r>
              <a:rPr lang="en-US" sz="4400" dirty="0" err="1"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Pilars</a:t>
            </a:r>
            <a:r>
              <a:rPr lang="en-US" sz="4400" dirty="0"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 Inheritance</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25" name="Netflix Logo" descr="Netflix, โลโก้ ไอคอน ใน Vector Logo">
            <a:extLst>
              <a:ext uri="{FF2B5EF4-FFF2-40B4-BE49-F238E27FC236}">
                <a16:creationId xmlns="" xmlns:a16="http://schemas.microsoft.com/office/drawing/2014/main" id="{21255589-8FBD-9F81-3088-8276D4A832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951" y="1852348"/>
            <a:ext cx="395996" cy="395996"/>
          </a:xfrm>
          <a:prstGeom prst="rect">
            <a:avLst/>
          </a:prstGeom>
          <a:noFill/>
          <a:extLst>
            <a:ext uri="{909E8E84-426E-40DD-AFC4-6F175D3DCCD1}">
              <a14:hiddenFill xmlns:a14="http://schemas.microsoft.com/office/drawing/2010/main">
                <a:solidFill>
                  <a:srgbClr val="FFFFFF"/>
                </a:solidFill>
              </a14:hiddenFill>
            </a:ext>
          </a:extLst>
        </p:spPr>
      </p:pic>
      <p:sp>
        <p:nvSpPr>
          <p:cNvPr id="26" name="Subtitle (Optional)">
            <a:extLst>
              <a:ext uri="{FF2B5EF4-FFF2-40B4-BE49-F238E27FC236}">
                <a16:creationId xmlns="" xmlns:a16="http://schemas.microsoft.com/office/drawing/2014/main" id="{92E4DCDA-C93F-5FD5-AF2B-9BC7E36CB7DB}"/>
              </a:ext>
            </a:extLst>
          </p:cNvPr>
          <p:cNvSpPr txBox="1"/>
          <p:nvPr/>
        </p:nvSpPr>
        <p:spPr>
          <a:xfrm>
            <a:off x="1078048" y="1871398"/>
            <a:ext cx="2046152" cy="400110"/>
          </a:xfrm>
          <a:prstGeom prst="rect">
            <a:avLst/>
          </a:prstGeom>
          <a:noFill/>
        </p:spPr>
        <p:txBody>
          <a:bodyPr wrap="square">
            <a:spAutoFit/>
          </a:bodyPr>
          <a:lstStyle/>
          <a:p>
            <a:r>
              <a:rPr lang="en-US" sz="20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grpSp>
        <p:nvGrpSpPr>
          <p:cNvPr id="55" name="Play">
            <a:extLst>
              <a:ext uri="{FF2B5EF4-FFF2-40B4-BE49-F238E27FC236}">
                <a16:creationId xmlns="" xmlns:a16="http://schemas.microsoft.com/office/drawing/2014/main" id="{D95D8EF6-7EA4-34CF-2A83-42AD5774A8D2}"/>
              </a:ext>
            </a:extLst>
          </p:cNvPr>
          <p:cNvGrpSpPr/>
          <p:nvPr/>
        </p:nvGrpSpPr>
        <p:grpSpPr>
          <a:xfrm>
            <a:off x="701101" y="4354184"/>
            <a:ext cx="1299149" cy="365760"/>
            <a:chOff x="701101" y="4953561"/>
            <a:chExt cx="1299149" cy="365760"/>
          </a:xfrm>
        </p:grpSpPr>
        <p:sp>
          <p:nvSpPr>
            <p:cNvPr id="56" name="Rectangle: Rounded Corners 55">
              <a:extLst>
                <a:ext uri="{FF2B5EF4-FFF2-40B4-BE49-F238E27FC236}">
                  <a16:creationId xmlns="" xmlns:a16="http://schemas.microsoft.com/office/drawing/2014/main" id="{ED6D30C1-67E5-023C-6BC4-E0103A8204D5}"/>
                </a:ext>
              </a:extLst>
            </p:cNvPr>
            <p:cNvSpPr/>
            <p:nvPr/>
          </p:nvSpPr>
          <p:spPr>
            <a:xfrm>
              <a:off x="701101" y="4953561"/>
              <a:ext cx="1299149"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 xmlns:a16="http://schemas.microsoft.com/office/drawing/2014/main" id="{9358D372-A7D3-94FD-2AF5-58654114214B}"/>
                </a:ext>
              </a:extLst>
            </p:cNvPr>
            <p:cNvSpPr txBox="1"/>
            <p:nvPr/>
          </p:nvSpPr>
          <p:spPr>
            <a:xfrm>
              <a:off x="1010148" y="4980415"/>
              <a:ext cx="918996"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58" name="Isosceles Triangle 57">
              <a:extLst>
                <a:ext uri="{FF2B5EF4-FFF2-40B4-BE49-F238E27FC236}">
                  <a16:creationId xmlns="" xmlns:a16="http://schemas.microsoft.com/office/drawing/2014/main" id="{83BA0AB2-A787-BA4E-4881-5F46633E9C67}"/>
                </a:ext>
              </a:extLst>
            </p:cNvPr>
            <p:cNvSpPr/>
            <p:nvPr/>
          </p:nvSpPr>
          <p:spPr>
            <a:xfrm rot="5400000">
              <a:off x="1038514" y="5059238"/>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My List">
            <a:extLst>
              <a:ext uri="{FF2B5EF4-FFF2-40B4-BE49-F238E27FC236}">
                <a16:creationId xmlns="" xmlns:a16="http://schemas.microsoft.com/office/drawing/2014/main" id="{35318E33-4D97-D7FC-13A7-24D166453DCC}"/>
              </a:ext>
            </a:extLst>
          </p:cNvPr>
          <p:cNvGrpSpPr/>
          <p:nvPr/>
        </p:nvGrpSpPr>
        <p:grpSpPr>
          <a:xfrm>
            <a:off x="2185989" y="4354184"/>
            <a:ext cx="1638299" cy="365760"/>
            <a:chOff x="2185989" y="4953561"/>
            <a:chExt cx="1638299" cy="365760"/>
          </a:xfrm>
        </p:grpSpPr>
        <p:sp>
          <p:nvSpPr>
            <p:cNvPr id="60" name="Rectangle: Rounded Corners 59">
              <a:extLst>
                <a:ext uri="{FF2B5EF4-FFF2-40B4-BE49-F238E27FC236}">
                  <a16:creationId xmlns="" xmlns:a16="http://schemas.microsoft.com/office/drawing/2014/main" id="{AA2FFC26-ED16-A9C4-FF2C-9A8675179CED}"/>
                </a:ext>
              </a:extLst>
            </p:cNvPr>
            <p:cNvSpPr/>
            <p:nvPr/>
          </p:nvSpPr>
          <p:spPr>
            <a:xfrm>
              <a:off x="2185989" y="4953561"/>
              <a:ext cx="1638299"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3A105CDD-8421-9F76-CDB1-D5BC70EED265}"/>
                </a:ext>
              </a:extLst>
            </p:cNvPr>
            <p:cNvSpPr txBox="1"/>
            <p:nvPr/>
          </p:nvSpPr>
          <p:spPr>
            <a:xfrm>
              <a:off x="2553194" y="4980415"/>
              <a:ext cx="1137741" cy="307777"/>
            </a:xfrm>
            <a:prstGeom prst="rect">
              <a:avLst/>
            </a:prstGeom>
            <a:noFill/>
          </p:spPr>
          <p:txBody>
            <a:bodyPr wrap="square">
              <a:spAutoFit/>
            </a:bodyPr>
            <a:lstStyle/>
            <a:p>
              <a:pPr algn="ctr"/>
              <a:r>
                <a:rPr lang="en-US" sz="1400" dirty="0">
                  <a:solidFill>
                    <a:schemeClr val="bg1">
                      <a:lumMod val="95000"/>
                    </a:schemeClr>
                  </a:solidFill>
                  <a:latin typeface="Kanit" pitchFamily="2" charset="-34"/>
                  <a:cs typeface="Kanit" pitchFamily="2" charset="-34"/>
                </a:rPr>
                <a:t>My List</a:t>
              </a:r>
            </a:p>
          </p:txBody>
        </p:sp>
        <p:pic>
          <p:nvPicPr>
            <p:cNvPr id="62" name="Graphic 61" descr="Add outline">
              <a:extLst>
                <a:ext uri="{FF2B5EF4-FFF2-40B4-BE49-F238E27FC236}">
                  <a16:creationId xmlns="" xmlns:a16="http://schemas.microsoft.com/office/drawing/2014/main" id="{CC3C4FA1-844F-C2FE-7B9D-4D3E61BB31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2530342" y="5043190"/>
              <a:ext cx="175876" cy="175876"/>
            </a:xfrm>
            <a:prstGeom prst="rect">
              <a:avLst/>
            </a:prstGeom>
          </p:spPr>
        </p:pic>
      </p:grpSp>
      <p:sp>
        <p:nvSpPr>
          <p:cNvPr id="2" name="Top Bar">
            <a:extLst>
              <a:ext uri="{FF2B5EF4-FFF2-40B4-BE49-F238E27FC236}">
                <a16:creationId xmlns="" xmlns:a16="http://schemas.microsoft.com/office/drawing/2014/main" id="{8269DFE3-5765-C965-E51F-06B82E8A852E}"/>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ttom Bar">
            <a:extLst>
              <a:ext uri="{FF2B5EF4-FFF2-40B4-BE49-F238E27FC236}">
                <a16:creationId xmlns="" xmlns:a16="http://schemas.microsoft.com/office/drawing/2014/main" id="{17C8D3F1-56C9-B4BA-F5F2-89DB0DAD8ED0}"/>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Netflix Logo" descr="Netflix, โลโก้ ไอคอน ใน Vector Logo">
            <a:extLst>
              <a:ext uri="{FF2B5EF4-FFF2-40B4-BE49-F238E27FC236}">
                <a16:creationId xmlns="" xmlns:a16="http://schemas.microsoft.com/office/drawing/2014/main" id="{8F2CF82A-5A01-5EF2-B376-D05F8F9927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630" y="144805"/>
            <a:ext cx="395996" cy="395996"/>
          </a:xfrm>
          <a:prstGeom prst="rect">
            <a:avLst/>
          </a:prstGeom>
          <a:noFill/>
          <a:extLst>
            <a:ext uri="{909E8E84-426E-40DD-AFC4-6F175D3DCCD1}">
              <a14:hiddenFill xmlns:a14="http://schemas.microsoft.com/office/drawing/2010/main">
                <a:solidFill>
                  <a:srgbClr val="FFFFFF"/>
                </a:solidFill>
              </a14:hiddenFill>
            </a:ext>
          </a:extLst>
        </p:spPr>
      </p:pic>
      <p:pic>
        <p:nvPicPr>
          <p:cNvPr id="5" name="Search" descr="Magnifying glass with solid fill">
            <a:extLst>
              <a:ext uri="{FF2B5EF4-FFF2-40B4-BE49-F238E27FC236}">
                <a16:creationId xmlns="" xmlns:a16="http://schemas.microsoft.com/office/drawing/2014/main" id="{58A7842E-D131-C5EF-F5A9-E9E265FD573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997924" y="240585"/>
            <a:ext cx="223675" cy="223675"/>
          </a:xfrm>
          <a:prstGeom prst="rect">
            <a:avLst/>
          </a:prstGeom>
        </p:spPr>
      </p:pic>
      <p:grpSp>
        <p:nvGrpSpPr>
          <p:cNvPr id="6" name="Cast">
            <a:extLst>
              <a:ext uri="{FF2B5EF4-FFF2-40B4-BE49-F238E27FC236}">
                <a16:creationId xmlns="" xmlns:a16="http://schemas.microsoft.com/office/drawing/2014/main" id="{7757450B-165D-4783-8E1F-1D8EB8B8DD3F}"/>
              </a:ext>
            </a:extLst>
          </p:cNvPr>
          <p:cNvGrpSpPr/>
          <p:nvPr/>
        </p:nvGrpSpPr>
        <p:grpSpPr>
          <a:xfrm>
            <a:off x="10170582" y="262193"/>
            <a:ext cx="472018" cy="289990"/>
            <a:chOff x="9814982" y="326758"/>
            <a:chExt cx="472018" cy="289990"/>
          </a:xfrm>
        </p:grpSpPr>
        <p:sp>
          <p:nvSpPr>
            <p:cNvPr id="7" name="Rectangle: Rounded Corners 6">
              <a:extLst>
                <a:ext uri="{FF2B5EF4-FFF2-40B4-BE49-F238E27FC236}">
                  <a16:creationId xmlns="" xmlns:a16="http://schemas.microsoft.com/office/drawing/2014/main" id="{2E51D495-B9F8-E16D-1553-80135D7CE126}"/>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 xmlns:a16="http://schemas.microsoft.com/office/drawing/2014/main" id="{C20A79CA-8291-84F0-F232-7A009F71C2FE}"/>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Wi-Fi with solid fill">
              <a:extLst>
                <a:ext uri="{FF2B5EF4-FFF2-40B4-BE49-F238E27FC236}">
                  <a16:creationId xmlns="" xmlns:a16="http://schemas.microsoft.com/office/drawing/2014/main" id="{F591F2C2-8069-86DB-1B01-C41650B09B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rot="2700000">
              <a:off x="9964555" y="326758"/>
              <a:ext cx="289990" cy="289990"/>
            </a:xfrm>
            <a:prstGeom prst="rect">
              <a:avLst/>
            </a:prstGeom>
          </p:spPr>
        </p:pic>
      </p:grpSp>
      <p:grpSp>
        <p:nvGrpSpPr>
          <p:cNvPr id="40" name="Mr. Purple">
            <a:extLst>
              <a:ext uri="{FF2B5EF4-FFF2-40B4-BE49-F238E27FC236}">
                <a16:creationId xmlns="" xmlns:a16="http://schemas.microsoft.com/office/drawing/2014/main" id="{1A2AAD38-B868-BD70-D7F5-04601A4B9D14}"/>
              </a:ext>
            </a:extLst>
          </p:cNvPr>
          <p:cNvGrpSpPr/>
          <p:nvPr/>
        </p:nvGrpSpPr>
        <p:grpSpPr>
          <a:xfrm>
            <a:off x="11589324" y="195261"/>
            <a:ext cx="314325" cy="314325"/>
            <a:chOff x="11589324" y="195261"/>
            <a:chExt cx="314325" cy="314325"/>
          </a:xfrm>
        </p:grpSpPr>
        <p:sp>
          <p:nvSpPr>
            <p:cNvPr id="3" name="User">
              <a:extLst>
                <a:ext uri="{FF2B5EF4-FFF2-40B4-BE49-F238E27FC236}">
                  <a16:creationId xmlns="" xmlns:a16="http://schemas.microsoft.com/office/drawing/2014/main" id="{F9E1E6B6-9727-DF1A-EF5F-8786046940FF}"/>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 xmlns:a16="http://schemas.microsoft.com/office/drawing/2014/main" id="{B6BAB488-6336-881E-FA4A-3FCAA1AB31B4}"/>
                </a:ext>
              </a:extLst>
            </p:cNvPr>
            <p:cNvGrpSpPr/>
            <p:nvPr/>
          </p:nvGrpSpPr>
          <p:grpSpPr>
            <a:xfrm>
              <a:off x="11643963" y="214039"/>
              <a:ext cx="243683" cy="189048"/>
              <a:chOff x="1889124" y="2568795"/>
              <a:chExt cx="1448380" cy="1123646"/>
            </a:xfrm>
          </p:grpSpPr>
          <p:sp>
            <p:nvSpPr>
              <p:cNvPr id="11" name="Oval 10">
                <a:extLst>
                  <a:ext uri="{FF2B5EF4-FFF2-40B4-BE49-F238E27FC236}">
                    <a16:creationId xmlns="" xmlns:a16="http://schemas.microsoft.com/office/drawing/2014/main" id="{84C3956B-E8CB-8391-2C71-864E18CD7E07}"/>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1741073-DB54-5DEF-C2DF-3C3A47E74459}"/>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 xmlns:a16="http://schemas.microsoft.com/office/drawing/2014/main" id="{D16A889D-847F-6C01-F7B4-9141816C550E}"/>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4" name="Subtitle 1">
            <a:extLst>
              <a:ext uri="{FF2B5EF4-FFF2-40B4-BE49-F238E27FC236}">
                <a16:creationId xmlns="" xmlns:a16="http://schemas.microsoft.com/office/drawing/2014/main" id="{5D2C2A9F-13D5-E23A-FF3A-2CAFD2B1E7DE}"/>
              </a:ext>
            </a:extLst>
          </p:cNvPr>
          <p:cNvSpPr txBox="1"/>
          <p:nvPr/>
        </p:nvSpPr>
        <p:spPr>
          <a:xfrm>
            <a:off x="79931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1</a:t>
            </a:r>
          </a:p>
        </p:txBody>
      </p:sp>
      <p:sp>
        <p:nvSpPr>
          <p:cNvPr id="17" name="Subtitle 2">
            <a:extLst>
              <a:ext uri="{FF2B5EF4-FFF2-40B4-BE49-F238E27FC236}">
                <a16:creationId xmlns="" xmlns:a16="http://schemas.microsoft.com/office/drawing/2014/main" id="{2315D3D0-837A-3D53-BFCF-E37633B720A7}"/>
              </a:ext>
            </a:extLst>
          </p:cNvPr>
          <p:cNvSpPr txBox="1"/>
          <p:nvPr/>
        </p:nvSpPr>
        <p:spPr>
          <a:xfrm>
            <a:off x="191135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a:t>
            </a:r>
            <a:r>
              <a:rPr lang="th-TH" sz="1400" dirty="0">
                <a:solidFill>
                  <a:schemeClr val="tx1">
                    <a:lumMod val="65000"/>
                    <a:lumOff val="35000"/>
                  </a:schemeClr>
                </a:solidFill>
                <a:latin typeface="Kanit Light" pitchFamily="2" charset="-34"/>
                <a:ea typeface="Roboto" panose="02000000000000000000" pitchFamily="2" charset="0"/>
                <a:cs typeface="Kanit Light" pitchFamily="2" charset="-34"/>
              </a:rPr>
              <a:t>2</a:t>
            </a:r>
            <a:endParaRPr lang="en-US" sz="1400" dirty="0">
              <a:solidFill>
                <a:schemeClr val="tx1">
                  <a:lumMod val="65000"/>
                  <a:lumOff val="35000"/>
                </a:schemeClr>
              </a:solidFill>
              <a:latin typeface="Kanit Light" pitchFamily="2" charset="-34"/>
              <a:ea typeface="Roboto" panose="02000000000000000000" pitchFamily="2" charset="0"/>
              <a:cs typeface="Kanit Light" pitchFamily="2" charset="-34"/>
            </a:endParaRPr>
          </a:p>
        </p:txBody>
      </p:sp>
      <p:sp>
        <p:nvSpPr>
          <p:cNvPr id="18" name="Subtitle 3">
            <a:extLst>
              <a:ext uri="{FF2B5EF4-FFF2-40B4-BE49-F238E27FC236}">
                <a16:creationId xmlns="" xmlns:a16="http://schemas.microsoft.com/office/drawing/2014/main" id="{59350185-9FFC-A559-F349-3863CF63F810}"/>
              </a:ext>
            </a:extLst>
          </p:cNvPr>
          <p:cNvSpPr txBox="1"/>
          <p:nvPr/>
        </p:nvSpPr>
        <p:spPr>
          <a:xfrm>
            <a:off x="3023390" y="204775"/>
            <a:ext cx="1112040" cy="307777"/>
          </a:xfrm>
          <a:prstGeom prst="rect">
            <a:avLst/>
          </a:prstGeom>
          <a:noFill/>
        </p:spPr>
        <p:txBody>
          <a:bodyPr wrap="square" rtlCol="0">
            <a:spAutoFit/>
          </a:bodyPr>
          <a:lstStyle/>
          <a:p>
            <a:pPr algn="ctr"/>
            <a:r>
              <a:rPr lang="en-US" sz="1400" dirty="0">
                <a:solidFill>
                  <a:schemeClr val="bg1">
                    <a:lumMod val="95000"/>
                  </a:schemeClr>
                </a:solidFill>
                <a:latin typeface="Kanit Light" pitchFamily="2" charset="-34"/>
                <a:ea typeface="Roboto" panose="02000000000000000000" pitchFamily="2" charset="0"/>
                <a:cs typeface="Kanit Light" pitchFamily="2" charset="-34"/>
              </a:rPr>
              <a:t>Subtitle </a:t>
            </a:r>
            <a:r>
              <a:rPr lang="th-TH" sz="1400" dirty="0">
                <a:solidFill>
                  <a:schemeClr val="bg1">
                    <a:lumMod val="95000"/>
                  </a:schemeClr>
                </a:solidFill>
                <a:latin typeface="Kanit Light" pitchFamily="2" charset="-34"/>
                <a:ea typeface="Roboto" panose="02000000000000000000" pitchFamily="2" charset="0"/>
                <a:cs typeface="Kanit Light" pitchFamily="2" charset="-34"/>
              </a:rPr>
              <a:t>3</a:t>
            </a:r>
            <a:endParaRPr lang="en-US" sz="1400" dirty="0">
              <a:solidFill>
                <a:schemeClr val="bg1">
                  <a:lumMod val="95000"/>
                </a:schemeClr>
              </a:solidFill>
              <a:latin typeface="Kanit Light" pitchFamily="2" charset="-34"/>
              <a:ea typeface="Roboto" panose="02000000000000000000" pitchFamily="2" charset="0"/>
              <a:cs typeface="Kanit Light" pitchFamily="2" charset="-34"/>
            </a:endParaRPr>
          </a:p>
        </p:txBody>
      </p:sp>
      <p:sp>
        <p:nvSpPr>
          <p:cNvPr id="15" name="!!BlackRectangle">
            <a:extLst>
              <a:ext uri="{FF2B5EF4-FFF2-40B4-BE49-F238E27FC236}">
                <a16:creationId xmlns="" xmlns:a16="http://schemas.microsoft.com/office/drawing/2014/main" id="{E1C6374A-D901-E087-BFB4-EFA144F8F27F}"/>
              </a:ext>
            </a:extLst>
          </p:cNvPr>
          <p:cNvSpPr/>
          <p:nvPr/>
        </p:nvSpPr>
        <p:spPr>
          <a:xfrm>
            <a:off x="2462212" y="6853656"/>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a:extLst>
              <a:ext uri="{FF2B5EF4-FFF2-40B4-BE49-F238E27FC236}">
                <a16:creationId xmlns="" xmlns:a16="http://schemas.microsoft.com/office/drawing/2014/main" id="{8C09ACFD-0F5A-24EA-63C7-0BFC78166437}"/>
              </a:ext>
            </a:extLst>
          </p:cNvPr>
          <p:cNvPicPr>
            <a:picLocks noChangeAspect="1"/>
          </p:cNvPicPr>
          <p:nvPr/>
        </p:nvPicPr>
        <p:blipFill>
          <a:blip r:embed="rId10">
            <a:extLst>
              <a:ext uri="{28A0092B-C50C-407E-A947-70E740481C1C}">
                <a14:useLocalDpi xmlns:a14="http://schemas.microsoft.com/office/drawing/2010/main" val="0"/>
              </a:ext>
            </a:extLst>
          </a:blip>
          <a:srcRect t="9384" b="9384"/>
          <a:stretch/>
        </p:blipFill>
        <p:spPr>
          <a:xfrm>
            <a:off x="2462212" y="7253461"/>
            <a:ext cx="7267576" cy="3320741"/>
          </a:xfrm>
          <a:prstGeom prst="rect">
            <a:avLst/>
          </a:prstGeom>
          <a:ln>
            <a:noFill/>
          </a:ln>
        </p:spPr>
      </p:pic>
      <p:sp>
        <p:nvSpPr>
          <p:cNvPr id="20" name="!!Gradient">
            <a:extLst>
              <a:ext uri="{FF2B5EF4-FFF2-40B4-BE49-F238E27FC236}">
                <a16:creationId xmlns="" xmlns:a16="http://schemas.microsoft.com/office/drawing/2014/main" id="{DAFCC09D-30AA-55FC-F556-E9E84A345C07}"/>
              </a:ext>
            </a:extLst>
          </p:cNvPr>
          <p:cNvSpPr/>
          <p:nvPr/>
        </p:nvSpPr>
        <p:spPr>
          <a:xfrm>
            <a:off x="2462211" y="9310463"/>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Cast_Button">
            <a:extLst>
              <a:ext uri="{FF2B5EF4-FFF2-40B4-BE49-F238E27FC236}">
                <a16:creationId xmlns="" xmlns:a16="http://schemas.microsoft.com/office/drawing/2014/main" id="{03B79093-03FD-ABCF-DBD8-4FC2BE6351AB}"/>
              </a:ext>
            </a:extLst>
          </p:cNvPr>
          <p:cNvGrpSpPr/>
          <p:nvPr/>
        </p:nvGrpSpPr>
        <p:grpSpPr>
          <a:xfrm>
            <a:off x="9243906" y="7903947"/>
            <a:ext cx="304906" cy="304800"/>
            <a:chOff x="9243906" y="1050291"/>
            <a:chExt cx="304906" cy="304800"/>
          </a:xfrm>
        </p:grpSpPr>
        <p:sp>
          <p:nvSpPr>
            <p:cNvPr id="24" name="Oval 23">
              <a:extLst>
                <a:ext uri="{FF2B5EF4-FFF2-40B4-BE49-F238E27FC236}">
                  <a16:creationId xmlns="" xmlns:a16="http://schemas.microsoft.com/office/drawing/2014/main" id="{CE985532-8066-55AA-7187-9101241F7F67}"/>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 xmlns:a16="http://schemas.microsoft.com/office/drawing/2014/main" id="{0D0DD8FA-BFBF-F4E7-82F3-496D5EA72E59}"/>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 xmlns:a16="http://schemas.microsoft.com/office/drawing/2014/main" id="{D1FDCCC1-56CF-9239-608B-42DB010E5059}"/>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Fi with solid fill">
              <a:extLst>
                <a:ext uri="{FF2B5EF4-FFF2-40B4-BE49-F238E27FC236}">
                  <a16:creationId xmlns="" xmlns:a16="http://schemas.microsoft.com/office/drawing/2014/main" id="{05D3DB43-39C4-F4F6-2B5D-D2B7A4C16E7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rot="2700000">
              <a:off x="9243906" y="1138860"/>
              <a:ext cx="206554" cy="206554"/>
            </a:xfrm>
            <a:prstGeom prst="rect">
              <a:avLst/>
            </a:prstGeom>
          </p:spPr>
        </p:pic>
      </p:grpSp>
      <p:grpSp>
        <p:nvGrpSpPr>
          <p:cNvPr id="30" name="!!Close_Button">
            <a:extLst>
              <a:ext uri="{FF2B5EF4-FFF2-40B4-BE49-F238E27FC236}">
                <a16:creationId xmlns="" xmlns:a16="http://schemas.microsoft.com/office/drawing/2014/main" id="{B0AAE35D-9840-AE1C-B063-FCEC46FE693F}"/>
              </a:ext>
            </a:extLst>
          </p:cNvPr>
          <p:cNvGrpSpPr/>
          <p:nvPr/>
        </p:nvGrpSpPr>
        <p:grpSpPr>
          <a:xfrm>
            <a:off x="9243710" y="7446943"/>
            <a:ext cx="304800" cy="304800"/>
            <a:chOff x="9486597" y="593287"/>
            <a:chExt cx="304800" cy="304800"/>
          </a:xfrm>
        </p:grpSpPr>
        <p:sp>
          <p:nvSpPr>
            <p:cNvPr id="31" name="Oval 30">
              <a:extLst>
                <a:ext uri="{FF2B5EF4-FFF2-40B4-BE49-F238E27FC236}">
                  <a16:creationId xmlns="" xmlns:a16="http://schemas.microsoft.com/office/drawing/2014/main" id="{26EBE561-998A-2D42-043C-798F0D7D0711}"/>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lus Sign 31">
              <a:extLst>
                <a:ext uri="{FF2B5EF4-FFF2-40B4-BE49-F238E27FC236}">
                  <a16:creationId xmlns="" xmlns:a16="http://schemas.microsoft.com/office/drawing/2014/main" id="{B185F2BA-98BD-147B-494A-56A7CA5D5072}"/>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itle1">
            <a:extLst>
              <a:ext uri="{FF2B5EF4-FFF2-40B4-BE49-F238E27FC236}">
                <a16:creationId xmlns="" xmlns:a16="http://schemas.microsoft.com/office/drawing/2014/main" id="{B62C3A08-FF99-BD91-087C-9A44E965DD46}"/>
              </a:ext>
            </a:extLst>
          </p:cNvPr>
          <p:cNvSpPr txBox="1"/>
          <p:nvPr/>
        </p:nvSpPr>
        <p:spPr>
          <a:xfrm>
            <a:off x="2955351" y="10267122"/>
            <a:ext cx="3921700" cy="761106"/>
          </a:xfrm>
          <a:prstGeom prst="rect">
            <a:avLst/>
          </a:prstGeom>
          <a:noFill/>
        </p:spPr>
        <p:txBody>
          <a:bodyPr wrap="square">
            <a:spAutoFit/>
          </a:bodyPr>
          <a:lstStyle/>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Add Your Title Here</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34" name="!!NetflixLogo" descr="Netflix, โลโก้ ไอคอน ใน Vector Logo">
            <a:extLst>
              <a:ext uri="{FF2B5EF4-FFF2-40B4-BE49-F238E27FC236}">
                <a16:creationId xmlns="" xmlns:a16="http://schemas.microsoft.com/office/drawing/2014/main" id="{00C32824-7464-FEAC-F7A9-260AACC624E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49603" y="9933546"/>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Subtitle(Optional)">
            <a:extLst>
              <a:ext uri="{FF2B5EF4-FFF2-40B4-BE49-F238E27FC236}">
                <a16:creationId xmlns="" xmlns:a16="http://schemas.microsoft.com/office/drawing/2014/main" id="{DBE49DC8-65D4-65E4-0AC9-072F79D8380C}"/>
              </a:ext>
            </a:extLst>
          </p:cNvPr>
          <p:cNvSpPr txBox="1"/>
          <p:nvPr/>
        </p:nvSpPr>
        <p:spPr>
          <a:xfrm>
            <a:off x="3265588" y="9907138"/>
            <a:ext cx="2046152" cy="276999"/>
          </a:xfrm>
          <a:prstGeom prst="rect">
            <a:avLst/>
          </a:prstGeom>
          <a:noFill/>
        </p:spPr>
        <p:txBody>
          <a:bodyPr wrap="square">
            <a:spAutoFit/>
          </a:bodyPr>
          <a:lstStyle/>
          <a:p>
            <a:r>
              <a:rPr lang="en-US" sz="12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sp>
        <p:nvSpPr>
          <p:cNvPr id="37" name="!!Body">
            <a:extLst>
              <a:ext uri="{FF2B5EF4-FFF2-40B4-BE49-F238E27FC236}">
                <a16:creationId xmlns="" xmlns:a16="http://schemas.microsoft.com/office/drawing/2014/main" id="{32935DDA-1C9E-59BF-AF04-1632F307D623}"/>
              </a:ext>
            </a:extLst>
          </p:cNvPr>
          <p:cNvSpPr txBox="1"/>
          <p:nvPr/>
        </p:nvSpPr>
        <p:spPr>
          <a:xfrm>
            <a:off x="2983222" y="12038456"/>
            <a:ext cx="3271110" cy="587340"/>
          </a:xfrm>
          <a:prstGeom prst="rect">
            <a:avLst/>
          </a:prstGeom>
          <a:noFill/>
        </p:spPr>
        <p:txBody>
          <a:bodyPr wrap="square">
            <a:spAutoFit/>
          </a:bodyPr>
          <a:lstStyle/>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th-TH"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grpSp>
        <p:nvGrpSpPr>
          <p:cNvPr id="38" name="!!Download">
            <a:extLst>
              <a:ext uri="{FF2B5EF4-FFF2-40B4-BE49-F238E27FC236}">
                <a16:creationId xmlns="" xmlns:a16="http://schemas.microsoft.com/office/drawing/2014/main" id="{9492262B-85C7-678F-7CBA-9B084E91E2BF}"/>
              </a:ext>
            </a:extLst>
          </p:cNvPr>
          <p:cNvGrpSpPr/>
          <p:nvPr/>
        </p:nvGrpSpPr>
        <p:grpSpPr>
          <a:xfrm>
            <a:off x="3049603" y="11552815"/>
            <a:ext cx="3041635" cy="365760"/>
            <a:chOff x="3292490" y="4402919"/>
            <a:chExt cx="3041635" cy="365760"/>
          </a:xfrm>
        </p:grpSpPr>
        <p:sp>
          <p:nvSpPr>
            <p:cNvPr id="39" name="Rectangle: Rounded Corners 38">
              <a:extLst>
                <a:ext uri="{FF2B5EF4-FFF2-40B4-BE49-F238E27FC236}">
                  <a16:creationId xmlns="" xmlns:a16="http://schemas.microsoft.com/office/drawing/2014/main" id="{902570EB-B9F3-38AA-44D3-986464A9E4DD}"/>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 xmlns:a16="http://schemas.microsoft.com/office/drawing/2014/main" id="{0FDD2632-9003-ADF8-81DC-26A267B31D4D}"/>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42" name="Group 41">
              <a:extLst>
                <a:ext uri="{FF2B5EF4-FFF2-40B4-BE49-F238E27FC236}">
                  <a16:creationId xmlns="" xmlns:a16="http://schemas.microsoft.com/office/drawing/2014/main" id="{9BF3BF8D-7587-F6D0-8E42-22C46F7308F1}"/>
                </a:ext>
              </a:extLst>
            </p:cNvPr>
            <p:cNvGrpSpPr/>
            <p:nvPr/>
          </p:nvGrpSpPr>
          <p:grpSpPr>
            <a:xfrm>
              <a:off x="4254632" y="4509206"/>
              <a:ext cx="91440" cy="144147"/>
              <a:chOff x="4051706" y="5121804"/>
              <a:chExt cx="91440" cy="144147"/>
            </a:xfrm>
          </p:grpSpPr>
          <p:sp>
            <p:nvSpPr>
              <p:cNvPr id="43" name="Freeform: Shape 42" descr="Arrow Down with solid fill">
                <a:extLst>
                  <a:ext uri="{FF2B5EF4-FFF2-40B4-BE49-F238E27FC236}">
                    <a16:creationId xmlns="" xmlns:a16="http://schemas.microsoft.com/office/drawing/2014/main" id="{C00BA19F-1E5A-DB38-BD6B-90B9E07CD78A}"/>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44" name="Straight Connector 43">
                <a:extLst>
                  <a:ext uri="{FF2B5EF4-FFF2-40B4-BE49-F238E27FC236}">
                    <a16:creationId xmlns="" xmlns:a16="http://schemas.microsoft.com/office/drawing/2014/main" id="{9EA0055A-650D-4090-7639-45C0A48F21A4}"/>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5" name="!!Share_icon" descr="Send outline">
            <a:extLst>
              <a:ext uri="{FF2B5EF4-FFF2-40B4-BE49-F238E27FC236}">
                <a16:creationId xmlns="" xmlns:a16="http://schemas.microsoft.com/office/drawing/2014/main" id="{5D1880BD-4DEF-A327-46E3-412D5E44BF1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p:blipFill>
        <p:spPr>
          <a:xfrm>
            <a:off x="4946470" y="12916502"/>
            <a:ext cx="268780" cy="268780"/>
          </a:xfrm>
          <a:prstGeom prst="rect">
            <a:avLst/>
          </a:prstGeom>
        </p:spPr>
      </p:pic>
      <p:pic>
        <p:nvPicPr>
          <p:cNvPr id="46" name="!!Like_icon" descr="Thumbs up sign outline">
            <a:extLst>
              <a:ext uri="{FF2B5EF4-FFF2-40B4-BE49-F238E27FC236}">
                <a16:creationId xmlns="" xmlns:a16="http://schemas.microsoft.com/office/drawing/2014/main" id="{5FD75A8D-66F4-C616-6EA7-AB3B043B14B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4214880" y="12888922"/>
            <a:ext cx="296360" cy="296360"/>
          </a:xfrm>
          <a:prstGeom prst="rect">
            <a:avLst/>
          </a:prstGeom>
        </p:spPr>
      </p:pic>
      <p:sp>
        <p:nvSpPr>
          <p:cNvPr id="47" name="!!Plus_icon">
            <a:extLst>
              <a:ext uri="{FF2B5EF4-FFF2-40B4-BE49-F238E27FC236}">
                <a16:creationId xmlns="" xmlns:a16="http://schemas.microsoft.com/office/drawing/2014/main" id="{96F3DD07-3EFE-8938-B767-A78BE6BB6CAC}"/>
              </a:ext>
            </a:extLst>
          </p:cNvPr>
          <p:cNvSpPr/>
          <p:nvPr/>
        </p:nvSpPr>
        <p:spPr>
          <a:xfrm>
            <a:off x="3441260" y="12920922"/>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MyList">
            <a:extLst>
              <a:ext uri="{FF2B5EF4-FFF2-40B4-BE49-F238E27FC236}">
                <a16:creationId xmlns="" xmlns:a16="http://schemas.microsoft.com/office/drawing/2014/main" id="{18FDC3DF-B20C-CDB4-7A52-2612A70487E3}"/>
              </a:ext>
            </a:extLst>
          </p:cNvPr>
          <p:cNvSpPr txBox="1"/>
          <p:nvPr/>
        </p:nvSpPr>
        <p:spPr>
          <a:xfrm>
            <a:off x="2963349" y="13198032"/>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49" name="!!Rate">
            <a:extLst>
              <a:ext uri="{FF2B5EF4-FFF2-40B4-BE49-F238E27FC236}">
                <a16:creationId xmlns="" xmlns:a16="http://schemas.microsoft.com/office/drawing/2014/main" id="{24BC725E-3DA8-D815-748D-0AD72A96946B}"/>
              </a:ext>
            </a:extLst>
          </p:cNvPr>
          <p:cNvSpPr txBox="1"/>
          <p:nvPr/>
        </p:nvSpPr>
        <p:spPr>
          <a:xfrm>
            <a:off x="4012788" y="13198032"/>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50" name="!!Share">
            <a:extLst>
              <a:ext uri="{FF2B5EF4-FFF2-40B4-BE49-F238E27FC236}">
                <a16:creationId xmlns="" xmlns:a16="http://schemas.microsoft.com/office/drawing/2014/main" id="{B4EF7B66-44BD-4B41-1806-3F6C4879CC17}"/>
              </a:ext>
            </a:extLst>
          </p:cNvPr>
          <p:cNvSpPr txBox="1"/>
          <p:nvPr/>
        </p:nvSpPr>
        <p:spPr>
          <a:xfrm>
            <a:off x="4740330" y="13198032"/>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51" name="!!Play">
            <a:extLst>
              <a:ext uri="{FF2B5EF4-FFF2-40B4-BE49-F238E27FC236}">
                <a16:creationId xmlns="" xmlns:a16="http://schemas.microsoft.com/office/drawing/2014/main" id="{A00F52A8-9B1E-E95B-AA83-1E2A60DB5B0F}"/>
              </a:ext>
            </a:extLst>
          </p:cNvPr>
          <p:cNvGrpSpPr/>
          <p:nvPr/>
        </p:nvGrpSpPr>
        <p:grpSpPr>
          <a:xfrm>
            <a:off x="3049603" y="11075885"/>
            <a:ext cx="3041635" cy="365760"/>
            <a:chOff x="3049603" y="4178687"/>
            <a:chExt cx="3041635" cy="365760"/>
          </a:xfrm>
        </p:grpSpPr>
        <p:sp>
          <p:nvSpPr>
            <p:cNvPr id="52" name="Rectangle: Rounded Corners 51">
              <a:extLst>
                <a:ext uri="{FF2B5EF4-FFF2-40B4-BE49-F238E27FC236}">
                  <a16:creationId xmlns="" xmlns:a16="http://schemas.microsoft.com/office/drawing/2014/main" id="{2A1A5CAF-AA90-C9BF-F517-64C32A6B8F19}"/>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C9B0B2AC-29F7-1064-4A9A-9848BED78C95}"/>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63" name="Isosceles Triangle 62">
              <a:extLst>
                <a:ext uri="{FF2B5EF4-FFF2-40B4-BE49-F238E27FC236}">
                  <a16:creationId xmlns="" xmlns:a16="http://schemas.microsoft.com/office/drawing/2014/main" id="{0E5A88DD-79CF-DF85-51F4-FED9624FEC18}"/>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Description">
            <a:extLst>
              <a:ext uri="{FF2B5EF4-FFF2-40B4-BE49-F238E27FC236}">
                <a16:creationId xmlns="" xmlns:a16="http://schemas.microsoft.com/office/drawing/2014/main" id="{A3F3D0F6-E964-61AE-A3AD-72098BAF71BC}"/>
              </a:ext>
            </a:extLst>
          </p:cNvPr>
          <p:cNvSpPr txBox="1"/>
          <p:nvPr/>
        </p:nvSpPr>
        <p:spPr>
          <a:xfrm>
            <a:off x="6482476" y="10999575"/>
            <a:ext cx="3119211" cy="1015663"/>
          </a:xfrm>
          <a:prstGeom prst="rect">
            <a:avLst/>
          </a:prstGeom>
          <a:noFill/>
        </p:spPr>
        <p:txBody>
          <a:bodyPr wrap="square">
            <a:spAutoFit/>
          </a:bodyPr>
          <a:lstStyle/>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p:txBody>
      </p:sp>
      <p:cxnSp>
        <p:nvCxnSpPr>
          <p:cNvPr id="65" name="!!RedLine1">
            <a:extLst>
              <a:ext uri="{FF2B5EF4-FFF2-40B4-BE49-F238E27FC236}">
                <a16:creationId xmlns="" xmlns:a16="http://schemas.microsoft.com/office/drawing/2014/main" id="{41CCD487-7343-49F9-5952-0E5E80EB1003}"/>
              </a:ext>
            </a:extLst>
          </p:cNvPr>
          <p:cNvCxnSpPr>
            <a:cxnSpLocks/>
          </p:cNvCxnSpPr>
          <p:nvPr/>
        </p:nvCxnSpPr>
        <p:spPr>
          <a:xfrm>
            <a:off x="3080083" y="13817232"/>
            <a:ext cx="1144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Subtitle1">
            <a:extLst>
              <a:ext uri="{FF2B5EF4-FFF2-40B4-BE49-F238E27FC236}">
                <a16:creationId xmlns="" xmlns:a16="http://schemas.microsoft.com/office/drawing/2014/main" id="{905B7B2E-D7BB-622C-9FCE-74B49B024636}"/>
              </a:ext>
            </a:extLst>
          </p:cNvPr>
          <p:cNvSpPr txBox="1"/>
          <p:nvPr/>
        </p:nvSpPr>
        <p:spPr>
          <a:xfrm>
            <a:off x="2983222" y="13892713"/>
            <a:ext cx="1384952" cy="388568"/>
          </a:xfrm>
          <a:prstGeom prst="rect">
            <a:avLst/>
          </a:prstGeom>
          <a:noFill/>
        </p:spPr>
        <p:txBody>
          <a:bodyPr wrap="square">
            <a:spAutoFit/>
          </a:bodyPr>
          <a:lstStyle/>
          <a:p>
            <a:pPr>
              <a:lnSpc>
                <a:spcPct val="150000"/>
              </a:lnSpc>
            </a:pPr>
            <a:r>
              <a:rPr lang="en-US" sz="1400" dirty="0">
                <a:solidFill>
                  <a:schemeClr val="bg1"/>
                </a:solidFill>
                <a:latin typeface="Kanit" pitchFamily="2" charset="-34"/>
                <a:cs typeface="Kanit" pitchFamily="2" charset="-34"/>
              </a:rPr>
              <a:t>Your Subtitle 1</a:t>
            </a:r>
            <a:endParaRPr lang="th-TH" sz="1400" dirty="0">
              <a:solidFill>
                <a:schemeClr val="bg1"/>
              </a:solidFill>
              <a:latin typeface="Kanit" pitchFamily="2" charset="-34"/>
              <a:cs typeface="Kanit" pitchFamily="2" charset="-34"/>
            </a:endParaRPr>
          </a:p>
        </p:txBody>
      </p:sp>
      <p:sp>
        <p:nvSpPr>
          <p:cNvPr id="67" name="!!Subtitle2">
            <a:extLst>
              <a:ext uri="{FF2B5EF4-FFF2-40B4-BE49-F238E27FC236}">
                <a16:creationId xmlns="" xmlns:a16="http://schemas.microsoft.com/office/drawing/2014/main" id="{7B04FB9F-D867-A056-C9BD-6A0ECADA17E1}"/>
              </a:ext>
            </a:extLst>
          </p:cNvPr>
          <p:cNvSpPr txBox="1"/>
          <p:nvPr/>
        </p:nvSpPr>
        <p:spPr>
          <a:xfrm>
            <a:off x="4570420" y="13892713"/>
            <a:ext cx="1384952" cy="388568"/>
          </a:xfrm>
          <a:prstGeom prst="rect">
            <a:avLst/>
          </a:prstGeom>
          <a:noFill/>
        </p:spPr>
        <p:txBody>
          <a:bodyPr wrap="square">
            <a:spAutoFit/>
          </a:bodyPr>
          <a:lstStyle/>
          <a:p>
            <a:pPr>
              <a:lnSpc>
                <a:spcPct val="150000"/>
              </a:lnSpc>
            </a:pPr>
            <a:r>
              <a:rPr lang="en-US" sz="1400" dirty="0">
                <a:solidFill>
                  <a:schemeClr val="bg1">
                    <a:lumMod val="50000"/>
                  </a:schemeClr>
                </a:solidFill>
                <a:latin typeface="Kanit" pitchFamily="2" charset="-34"/>
                <a:cs typeface="Kanit" pitchFamily="2" charset="-34"/>
              </a:rPr>
              <a:t>Your Subtitle 2</a:t>
            </a:r>
            <a:endParaRPr lang="th-TH" sz="1400" dirty="0">
              <a:solidFill>
                <a:schemeClr val="bg1">
                  <a:lumMod val="50000"/>
                </a:schemeClr>
              </a:solidFill>
              <a:latin typeface="Kanit" pitchFamily="2" charset="-34"/>
              <a:cs typeface="Kanit" pitchFamily="2" charset="-34"/>
            </a:endParaRPr>
          </a:p>
        </p:txBody>
      </p:sp>
      <p:sp>
        <p:nvSpPr>
          <p:cNvPr id="68" name="!!Heading">
            <a:extLst>
              <a:ext uri="{FF2B5EF4-FFF2-40B4-BE49-F238E27FC236}">
                <a16:creationId xmlns="" xmlns:a16="http://schemas.microsoft.com/office/drawing/2014/main" id="{FE943CB2-2501-CCBB-129B-0E32FD563005}"/>
              </a:ext>
            </a:extLst>
          </p:cNvPr>
          <p:cNvSpPr txBox="1"/>
          <p:nvPr/>
        </p:nvSpPr>
        <p:spPr>
          <a:xfrm>
            <a:off x="2983221" y="14553719"/>
            <a:ext cx="4108141" cy="346249"/>
          </a:xfrm>
          <a:prstGeom prst="rect">
            <a:avLst/>
          </a:prstGeom>
          <a:noFill/>
        </p:spPr>
        <p:txBody>
          <a:bodyPr wrap="square">
            <a:spAutoFit/>
          </a:bodyPr>
          <a:lstStyle/>
          <a:p>
            <a:pPr>
              <a:lnSpc>
                <a:spcPct val="150000"/>
              </a:lnSpc>
            </a:pPr>
            <a:r>
              <a:rPr lang="en-US" sz="1200" dirty="0">
                <a:solidFill>
                  <a:schemeClr val="bg1">
                    <a:lumMod val="50000"/>
                  </a:schemeClr>
                </a:solidFill>
                <a:latin typeface="Kanit Light" pitchFamily="2" charset="-34"/>
                <a:cs typeface="Kanit Light" pitchFamily="2" charset="-34"/>
              </a:rPr>
              <a:t>Heading Here Heading Here</a:t>
            </a:r>
          </a:p>
        </p:txBody>
      </p:sp>
      <p:cxnSp>
        <p:nvCxnSpPr>
          <p:cNvPr id="69" name="!!GreyLine1">
            <a:extLst>
              <a:ext uri="{FF2B5EF4-FFF2-40B4-BE49-F238E27FC236}">
                <a16:creationId xmlns="" xmlns:a16="http://schemas.microsoft.com/office/drawing/2014/main" id="{16167E71-6896-0B11-6117-C737FEC09C8C}"/>
              </a:ext>
            </a:extLst>
          </p:cNvPr>
          <p:cNvCxnSpPr>
            <a:cxnSpLocks/>
          </p:cNvCxnSpPr>
          <p:nvPr/>
        </p:nvCxnSpPr>
        <p:spPr>
          <a:xfrm>
            <a:off x="3049603" y="14967303"/>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70" name="!!Picture1">
            <a:extLst>
              <a:ext uri="{FF2B5EF4-FFF2-40B4-BE49-F238E27FC236}">
                <a16:creationId xmlns="" xmlns:a16="http://schemas.microsoft.com/office/drawing/2014/main" id="{9293BA44-0F0A-1C0D-1394-1A1DBA4B93B1}"/>
              </a:ext>
            </a:extLst>
          </p:cNvPr>
          <p:cNvGrpSpPr/>
          <p:nvPr/>
        </p:nvGrpSpPr>
        <p:grpSpPr>
          <a:xfrm>
            <a:off x="3049603" y="15120228"/>
            <a:ext cx="1429999" cy="890126"/>
            <a:chOff x="3292490" y="8266572"/>
            <a:chExt cx="1429999" cy="890126"/>
          </a:xfrm>
        </p:grpSpPr>
        <p:sp>
          <p:nvSpPr>
            <p:cNvPr id="71" name="Rectangle: Rounded Corners 70">
              <a:extLst>
                <a:ext uri="{FF2B5EF4-FFF2-40B4-BE49-F238E27FC236}">
                  <a16:creationId xmlns="" xmlns:a16="http://schemas.microsoft.com/office/drawing/2014/main" id="{F26A45A6-81B5-8336-23E3-4AB465860BCA}"/>
                </a:ext>
              </a:extLst>
            </p:cNvPr>
            <p:cNvSpPr/>
            <p:nvPr/>
          </p:nvSpPr>
          <p:spPr>
            <a:xfrm>
              <a:off x="3292490" y="8266572"/>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 xmlns:a16="http://schemas.microsoft.com/office/drawing/2014/main" id="{537709A8-8A1C-88A5-A98D-B55029BC235B}"/>
                </a:ext>
              </a:extLst>
            </p:cNvPr>
            <p:cNvGrpSpPr/>
            <p:nvPr/>
          </p:nvGrpSpPr>
          <p:grpSpPr>
            <a:xfrm>
              <a:off x="3855089" y="8559235"/>
              <a:ext cx="304800" cy="304800"/>
              <a:chOff x="3855089" y="8589010"/>
              <a:chExt cx="304800" cy="304800"/>
            </a:xfrm>
          </p:grpSpPr>
          <p:sp>
            <p:nvSpPr>
              <p:cNvPr id="73" name="Oval 72">
                <a:extLst>
                  <a:ext uri="{FF2B5EF4-FFF2-40B4-BE49-F238E27FC236}">
                    <a16:creationId xmlns="" xmlns:a16="http://schemas.microsoft.com/office/drawing/2014/main" id="{ADF5663F-4043-3773-84E3-BAD92CEC5A47}"/>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73">
                <a:extLst>
                  <a:ext uri="{FF2B5EF4-FFF2-40B4-BE49-F238E27FC236}">
                    <a16:creationId xmlns="" xmlns:a16="http://schemas.microsoft.com/office/drawing/2014/main" id="{DABD046F-C665-3986-A27A-9081AC61F8FE}"/>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Heading1">
            <a:extLst>
              <a:ext uri="{FF2B5EF4-FFF2-40B4-BE49-F238E27FC236}">
                <a16:creationId xmlns="" xmlns:a16="http://schemas.microsoft.com/office/drawing/2014/main" id="{0B974ED8-3901-0D95-BA1C-363832DFDC09}"/>
              </a:ext>
            </a:extLst>
          </p:cNvPr>
          <p:cNvSpPr txBox="1"/>
          <p:nvPr/>
        </p:nvSpPr>
        <p:spPr>
          <a:xfrm>
            <a:off x="4620699" y="15168967"/>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1</a:t>
            </a:r>
            <a:endParaRPr lang="th-TH" sz="1400" dirty="0">
              <a:solidFill>
                <a:schemeClr val="bg1">
                  <a:lumMod val="95000"/>
                </a:schemeClr>
              </a:solidFill>
              <a:latin typeface="Kanit Light" pitchFamily="2" charset="-34"/>
              <a:cs typeface="Kanit Light" pitchFamily="2" charset="-34"/>
            </a:endParaRPr>
          </a:p>
        </p:txBody>
      </p:sp>
      <p:grpSp>
        <p:nvGrpSpPr>
          <p:cNvPr id="76" name="!!Download1">
            <a:extLst>
              <a:ext uri="{FF2B5EF4-FFF2-40B4-BE49-F238E27FC236}">
                <a16:creationId xmlns="" xmlns:a16="http://schemas.microsoft.com/office/drawing/2014/main" id="{CA7D6A17-D273-B378-EE1A-85072671E711}"/>
              </a:ext>
            </a:extLst>
          </p:cNvPr>
          <p:cNvGrpSpPr/>
          <p:nvPr/>
        </p:nvGrpSpPr>
        <p:grpSpPr>
          <a:xfrm>
            <a:off x="9132574" y="15354093"/>
            <a:ext cx="111136" cy="175196"/>
            <a:chOff x="4403312" y="4661606"/>
            <a:chExt cx="91440" cy="144147"/>
          </a:xfrm>
          <a:solidFill>
            <a:schemeClr val="bg1">
              <a:lumMod val="75000"/>
            </a:schemeClr>
          </a:solidFill>
        </p:grpSpPr>
        <p:sp>
          <p:nvSpPr>
            <p:cNvPr id="77" name="Freeform: Shape 76" descr="Arrow Down with solid fill">
              <a:extLst>
                <a:ext uri="{FF2B5EF4-FFF2-40B4-BE49-F238E27FC236}">
                  <a16:creationId xmlns="" xmlns:a16="http://schemas.microsoft.com/office/drawing/2014/main" id="{B0C0DB4C-E791-6EC8-B3E7-D44F5E3D9880}"/>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78" name="Straight Connector 77">
              <a:extLst>
                <a:ext uri="{FF2B5EF4-FFF2-40B4-BE49-F238E27FC236}">
                  <a16:creationId xmlns="" xmlns:a16="http://schemas.microsoft.com/office/drawing/2014/main" id="{025E4A9E-3DE2-47AB-69C7-F98C98A7AF5C}"/>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Body1">
            <a:extLst>
              <a:ext uri="{FF2B5EF4-FFF2-40B4-BE49-F238E27FC236}">
                <a16:creationId xmlns="" xmlns:a16="http://schemas.microsoft.com/office/drawing/2014/main" id="{DCC32725-6580-ED23-4ADA-92D64F87CFCC}"/>
              </a:ext>
            </a:extLst>
          </p:cNvPr>
          <p:cNvSpPr txBox="1"/>
          <p:nvPr/>
        </p:nvSpPr>
        <p:spPr>
          <a:xfrm>
            <a:off x="4620699" y="15442666"/>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80" name="!!GreyLine2">
            <a:extLst>
              <a:ext uri="{FF2B5EF4-FFF2-40B4-BE49-F238E27FC236}">
                <a16:creationId xmlns="" xmlns:a16="http://schemas.microsoft.com/office/drawing/2014/main" id="{425DEB37-BC43-C3F6-AE6A-DBACDB532D06}"/>
              </a:ext>
            </a:extLst>
          </p:cNvPr>
          <p:cNvCxnSpPr>
            <a:cxnSpLocks/>
          </p:cNvCxnSpPr>
          <p:nvPr/>
        </p:nvCxnSpPr>
        <p:spPr>
          <a:xfrm>
            <a:off x="3049603" y="1643149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81" name="!!Picture2">
            <a:extLst>
              <a:ext uri="{FF2B5EF4-FFF2-40B4-BE49-F238E27FC236}">
                <a16:creationId xmlns="" xmlns:a16="http://schemas.microsoft.com/office/drawing/2014/main" id="{3E9DC8C1-92B8-1B54-1D23-33AD8D8D99AA}"/>
              </a:ext>
            </a:extLst>
          </p:cNvPr>
          <p:cNvGrpSpPr/>
          <p:nvPr/>
        </p:nvGrpSpPr>
        <p:grpSpPr>
          <a:xfrm>
            <a:off x="3049603" y="16584423"/>
            <a:ext cx="1429999" cy="890126"/>
            <a:chOff x="3292490" y="9730767"/>
            <a:chExt cx="1429999" cy="890126"/>
          </a:xfrm>
        </p:grpSpPr>
        <p:sp>
          <p:nvSpPr>
            <p:cNvPr id="82" name="Rectangle: Rounded Corners 81">
              <a:extLst>
                <a:ext uri="{FF2B5EF4-FFF2-40B4-BE49-F238E27FC236}">
                  <a16:creationId xmlns="" xmlns:a16="http://schemas.microsoft.com/office/drawing/2014/main" id="{B9916EC5-84EE-915E-15CD-DD605F574958}"/>
                </a:ext>
              </a:extLst>
            </p:cNvPr>
            <p:cNvSpPr/>
            <p:nvPr/>
          </p:nvSpPr>
          <p:spPr>
            <a:xfrm>
              <a:off x="3292490" y="9730767"/>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 xmlns:a16="http://schemas.microsoft.com/office/drawing/2014/main" id="{4FB236E3-77CC-C823-7AF1-0DF85F5F5FF5}"/>
                </a:ext>
              </a:extLst>
            </p:cNvPr>
            <p:cNvGrpSpPr/>
            <p:nvPr/>
          </p:nvGrpSpPr>
          <p:grpSpPr>
            <a:xfrm>
              <a:off x="3855089" y="10023430"/>
              <a:ext cx="304800" cy="304800"/>
              <a:chOff x="3855089" y="8589010"/>
              <a:chExt cx="304800" cy="304800"/>
            </a:xfrm>
          </p:grpSpPr>
          <p:sp>
            <p:nvSpPr>
              <p:cNvPr id="84" name="Oval 83">
                <a:extLst>
                  <a:ext uri="{FF2B5EF4-FFF2-40B4-BE49-F238E27FC236}">
                    <a16:creationId xmlns="" xmlns:a16="http://schemas.microsoft.com/office/drawing/2014/main" id="{5C946D32-D527-7706-6C9C-696C01088BCA}"/>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 xmlns:a16="http://schemas.microsoft.com/office/drawing/2014/main" id="{607F49BD-0D19-136C-1E6D-F79DB52E430A}"/>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6" name="!!Heading2">
            <a:extLst>
              <a:ext uri="{FF2B5EF4-FFF2-40B4-BE49-F238E27FC236}">
                <a16:creationId xmlns="" xmlns:a16="http://schemas.microsoft.com/office/drawing/2014/main" id="{7578DB01-B676-47EF-726B-DB8691F5D477}"/>
              </a:ext>
            </a:extLst>
          </p:cNvPr>
          <p:cNvSpPr txBox="1"/>
          <p:nvPr/>
        </p:nvSpPr>
        <p:spPr>
          <a:xfrm>
            <a:off x="4620699" y="16633162"/>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2</a:t>
            </a:r>
            <a:endParaRPr lang="th-TH" sz="1400" dirty="0">
              <a:solidFill>
                <a:schemeClr val="bg1">
                  <a:lumMod val="95000"/>
                </a:schemeClr>
              </a:solidFill>
              <a:latin typeface="Kanit Light" pitchFamily="2" charset="-34"/>
              <a:cs typeface="Kanit Light" pitchFamily="2" charset="-34"/>
            </a:endParaRPr>
          </a:p>
        </p:txBody>
      </p:sp>
      <p:grpSp>
        <p:nvGrpSpPr>
          <p:cNvPr id="87" name="!!Download2">
            <a:extLst>
              <a:ext uri="{FF2B5EF4-FFF2-40B4-BE49-F238E27FC236}">
                <a16:creationId xmlns="" xmlns:a16="http://schemas.microsoft.com/office/drawing/2014/main" id="{601FF007-B637-B9EC-82A1-AC61229FF862}"/>
              </a:ext>
            </a:extLst>
          </p:cNvPr>
          <p:cNvGrpSpPr/>
          <p:nvPr/>
        </p:nvGrpSpPr>
        <p:grpSpPr>
          <a:xfrm>
            <a:off x="9132574" y="16818288"/>
            <a:ext cx="111136" cy="175196"/>
            <a:chOff x="4403312" y="4661606"/>
            <a:chExt cx="91440" cy="144147"/>
          </a:xfrm>
          <a:solidFill>
            <a:schemeClr val="bg1">
              <a:lumMod val="75000"/>
            </a:schemeClr>
          </a:solidFill>
        </p:grpSpPr>
        <p:sp>
          <p:nvSpPr>
            <p:cNvPr id="88" name="Freeform: Shape 87" descr="Arrow Down with solid fill">
              <a:extLst>
                <a:ext uri="{FF2B5EF4-FFF2-40B4-BE49-F238E27FC236}">
                  <a16:creationId xmlns="" xmlns:a16="http://schemas.microsoft.com/office/drawing/2014/main" id="{003D0CBF-B7D9-A0E0-4E3D-8707B31AD610}"/>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89" name="Straight Connector 88">
              <a:extLst>
                <a:ext uri="{FF2B5EF4-FFF2-40B4-BE49-F238E27FC236}">
                  <a16:creationId xmlns="" xmlns:a16="http://schemas.microsoft.com/office/drawing/2014/main" id="{4EFE2FF8-1FCA-285B-B026-038F0B6697D6}"/>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0" name="!!Body2">
            <a:extLst>
              <a:ext uri="{FF2B5EF4-FFF2-40B4-BE49-F238E27FC236}">
                <a16:creationId xmlns="" xmlns:a16="http://schemas.microsoft.com/office/drawing/2014/main" id="{033F03B4-35FA-BD41-C891-166306AA1915}"/>
              </a:ext>
            </a:extLst>
          </p:cNvPr>
          <p:cNvSpPr txBox="1"/>
          <p:nvPr/>
        </p:nvSpPr>
        <p:spPr>
          <a:xfrm>
            <a:off x="4620699" y="16906861"/>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91" name="!!GreyLine3">
            <a:extLst>
              <a:ext uri="{FF2B5EF4-FFF2-40B4-BE49-F238E27FC236}">
                <a16:creationId xmlns="" xmlns:a16="http://schemas.microsoft.com/office/drawing/2014/main" id="{932DEED2-B3B4-497C-7717-0BCC8A0A8E25}"/>
              </a:ext>
            </a:extLst>
          </p:cNvPr>
          <p:cNvCxnSpPr>
            <a:cxnSpLocks/>
          </p:cNvCxnSpPr>
          <p:nvPr/>
        </p:nvCxnSpPr>
        <p:spPr>
          <a:xfrm>
            <a:off x="3049603" y="17874074"/>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92" name="!!Picture3">
            <a:extLst>
              <a:ext uri="{FF2B5EF4-FFF2-40B4-BE49-F238E27FC236}">
                <a16:creationId xmlns="" xmlns:a16="http://schemas.microsoft.com/office/drawing/2014/main" id="{2B23E6A5-D936-CE39-16F9-65ECAC4D270D}"/>
              </a:ext>
            </a:extLst>
          </p:cNvPr>
          <p:cNvGrpSpPr/>
          <p:nvPr/>
        </p:nvGrpSpPr>
        <p:grpSpPr>
          <a:xfrm>
            <a:off x="3049603" y="18026999"/>
            <a:ext cx="1429999" cy="890126"/>
            <a:chOff x="3292490" y="11173343"/>
            <a:chExt cx="1429999" cy="890126"/>
          </a:xfrm>
        </p:grpSpPr>
        <p:sp>
          <p:nvSpPr>
            <p:cNvPr id="93" name="Rectangle: Rounded Corners 92">
              <a:extLst>
                <a:ext uri="{FF2B5EF4-FFF2-40B4-BE49-F238E27FC236}">
                  <a16:creationId xmlns="" xmlns:a16="http://schemas.microsoft.com/office/drawing/2014/main" id="{9FD7B869-B347-D1DD-9C2C-F75DF8AAF836}"/>
                </a:ext>
              </a:extLst>
            </p:cNvPr>
            <p:cNvSpPr/>
            <p:nvPr/>
          </p:nvSpPr>
          <p:spPr>
            <a:xfrm>
              <a:off x="3292490" y="11173343"/>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 xmlns:a16="http://schemas.microsoft.com/office/drawing/2014/main" id="{F45B298F-3A84-3593-8E8C-167286494AF5}"/>
                </a:ext>
              </a:extLst>
            </p:cNvPr>
            <p:cNvGrpSpPr/>
            <p:nvPr/>
          </p:nvGrpSpPr>
          <p:grpSpPr>
            <a:xfrm>
              <a:off x="3855089" y="11466006"/>
              <a:ext cx="304800" cy="304800"/>
              <a:chOff x="3855089" y="8589010"/>
              <a:chExt cx="304800" cy="304800"/>
            </a:xfrm>
          </p:grpSpPr>
          <p:sp>
            <p:nvSpPr>
              <p:cNvPr id="95" name="Oval 94">
                <a:extLst>
                  <a:ext uri="{FF2B5EF4-FFF2-40B4-BE49-F238E27FC236}">
                    <a16:creationId xmlns="" xmlns:a16="http://schemas.microsoft.com/office/drawing/2014/main" id="{DAAC6D31-B6A6-B5AC-E5F0-818440374F70}"/>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 xmlns:a16="http://schemas.microsoft.com/office/drawing/2014/main" id="{CCEFA960-3953-6101-553B-D8F8BECE26BE}"/>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7" name="!!Heading3">
            <a:extLst>
              <a:ext uri="{FF2B5EF4-FFF2-40B4-BE49-F238E27FC236}">
                <a16:creationId xmlns="" xmlns:a16="http://schemas.microsoft.com/office/drawing/2014/main" id="{AB832978-BEAE-C4D7-2168-D7E74BFB7175}"/>
              </a:ext>
            </a:extLst>
          </p:cNvPr>
          <p:cNvSpPr txBox="1"/>
          <p:nvPr/>
        </p:nvSpPr>
        <p:spPr>
          <a:xfrm>
            <a:off x="4620699" y="18075738"/>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3</a:t>
            </a:r>
            <a:endParaRPr lang="th-TH" sz="1400" dirty="0">
              <a:solidFill>
                <a:schemeClr val="bg1">
                  <a:lumMod val="95000"/>
                </a:schemeClr>
              </a:solidFill>
              <a:latin typeface="Kanit Light" pitchFamily="2" charset="-34"/>
              <a:cs typeface="Kanit Light" pitchFamily="2" charset="-34"/>
            </a:endParaRPr>
          </a:p>
        </p:txBody>
      </p:sp>
      <p:grpSp>
        <p:nvGrpSpPr>
          <p:cNvPr id="98" name="!!Download3">
            <a:extLst>
              <a:ext uri="{FF2B5EF4-FFF2-40B4-BE49-F238E27FC236}">
                <a16:creationId xmlns="" xmlns:a16="http://schemas.microsoft.com/office/drawing/2014/main" id="{D36ADC03-9DDB-E46C-2D79-BA48A94CE8F1}"/>
              </a:ext>
            </a:extLst>
          </p:cNvPr>
          <p:cNvGrpSpPr/>
          <p:nvPr/>
        </p:nvGrpSpPr>
        <p:grpSpPr>
          <a:xfrm>
            <a:off x="9132574" y="18260864"/>
            <a:ext cx="111136" cy="175196"/>
            <a:chOff x="4403312" y="4661606"/>
            <a:chExt cx="91440" cy="144147"/>
          </a:xfrm>
          <a:solidFill>
            <a:schemeClr val="bg1">
              <a:lumMod val="75000"/>
            </a:schemeClr>
          </a:solidFill>
        </p:grpSpPr>
        <p:sp>
          <p:nvSpPr>
            <p:cNvPr id="99" name="Freeform: Shape 98" descr="Arrow Down with solid fill">
              <a:extLst>
                <a:ext uri="{FF2B5EF4-FFF2-40B4-BE49-F238E27FC236}">
                  <a16:creationId xmlns="" xmlns:a16="http://schemas.microsoft.com/office/drawing/2014/main" id="{16804DC8-0FF1-672F-39D3-94500CEAEB9C}"/>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00" name="Straight Connector 99">
              <a:extLst>
                <a:ext uri="{FF2B5EF4-FFF2-40B4-BE49-F238E27FC236}">
                  <a16:creationId xmlns="" xmlns:a16="http://schemas.microsoft.com/office/drawing/2014/main" id="{FEFC7598-55DB-0BCD-C424-C11CD30D43A3}"/>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1" name="!!Body3">
            <a:extLst>
              <a:ext uri="{FF2B5EF4-FFF2-40B4-BE49-F238E27FC236}">
                <a16:creationId xmlns="" xmlns:a16="http://schemas.microsoft.com/office/drawing/2014/main" id="{EC91CBDF-1223-A77A-68B1-94C1A844CCE9}"/>
              </a:ext>
            </a:extLst>
          </p:cNvPr>
          <p:cNvSpPr txBox="1"/>
          <p:nvPr/>
        </p:nvSpPr>
        <p:spPr>
          <a:xfrm>
            <a:off x="4620699" y="18349437"/>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102" name="!!RedLine2">
            <a:extLst>
              <a:ext uri="{FF2B5EF4-FFF2-40B4-BE49-F238E27FC236}">
                <a16:creationId xmlns="" xmlns:a16="http://schemas.microsoft.com/office/drawing/2014/main" id="{DBEC71AE-CEA5-6BAD-4743-AB5E4E0E10C3}"/>
              </a:ext>
            </a:extLst>
          </p:cNvPr>
          <p:cNvCxnSpPr>
            <a:cxnSpLocks/>
          </p:cNvCxnSpPr>
          <p:nvPr/>
        </p:nvCxnSpPr>
        <p:spPr>
          <a:xfrm>
            <a:off x="4690835" y="13817232"/>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a:blip r:embed="rId18"/>
          <a:stretch>
            <a:fillRect/>
          </a:stretch>
        </p:blipFill>
        <p:spPr>
          <a:xfrm>
            <a:off x="5801607" y="2761853"/>
            <a:ext cx="4480948" cy="1196444"/>
          </a:xfrm>
          <a:prstGeom prst="rect">
            <a:avLst/>
          </a:prstGeom>
        </p:spPr>
      </p:pic>
    </p:spTree>
    <p:extLst>
      <p:ext uri="{BB962C8B-B14F-4D97-AF65-F5344CB8AC3E}">
        <p14:creationId xmlns:p14="http://schemas.microsoft.com/office/powerpoint/2010/main" val="374968575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strVal val="4/3*#ppt_w"/>
                                          </p:val>
                                        </p:tav>
                                        <p:tav tm="100000">
                                          <p:val>
                                            <p:strVal val="#ppt_w"/>
                                          </p:val>
                                        </p:tav>
                                      </p:tavLst>
                                    </p:anim>
                                    <p:anim calcmode="lin" valueType="num">
                                      <p:cBhvr>
                                        <p:cTn id="8" dur="500" fill="hold"/>
                                        <p:tgtEl>
                                          <p:spTgt spid="54"/>
                                        </p:tgtEl>
                                        <p:attrNameLst>
                                          <p:attrName>ppt_h</p:attrName>
                                        </p:attrNameLst>
                                      </p:cBhvr>
                                      <p:tavLst>
                                        <p:tav tm="0">
                                          <p:val>
                                            <p:strVal val="4/3*#ppt_h"/>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0-#ppt_h/2"/>
                                          </p:val>
                                        </p:tav>
                                        <p:tav tm="100000">
                                          <p:val>
                                            <p:strVal val="#ppt_y"/>
                                          </p:val>
                                        </p:tav>
                                      </p:tavLst>
                                    </p:anim>
                                  </p:childTnLst>
                                </p:cTn>
                              </p:par>
                              <p:par>
                                <p:cTn id="41" presetID="2" presetClass="entr" presetSubtype="4" decel="10000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20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30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35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2" grpId="0" animBg="1"/>
      <p:bldP spid="19" grpId="0" animBg="1"/>
      <p:bldP spid="14"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Background Picture" descr="Popcorn spread on a red background">
            <a:extLst>
              <a:ext uri="{FF2B5EF4-FFF2-40B4-BE49-F238E27FC236}">
                <a16:creationId xmlns="" xmlns:a16="http://schemas.microsoft.com/office/drawing/2014/main" id="{D602A66F-9A5C-94EC-8D86-94AA1A5A76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50"/>
          <a:stretch/>
        </p:blipFill>
        <p:spPr>
          <a:xfrm flipH="1">
            <a:off x="0" y="0"/>
            <a:ext cx="12192000" cy="6857999"/>
          </a:xfrm>
          <a:prstGeom prst="rect">
            <a:avLst/>
          </a:prstGeom>
        </p:spPr>
      </p:pic>
      <p:sp>
        <p:nvSpPr>
          <p:cNvPr id="261" name="Gradient1">
            <a:extLst>
              <a:ext uri="{FF2B5EF4-FFF2-40B4-BE49-F238E27FC236}">
                <a16:creationId xmlns="" xmlns:a16="http://schemas.microsoft.com/office/drawing/2014/main" id="{33128ECE-AB87-6584-E724-2A98CD7ABF80}"/>
              </a:ext>
            </a:extLst>
          </p:cNvPr>
          <p:cNvSpPr/>
          <p:nvPr/>
        </p:nvSpPr>
        <p:spPr>
          <a:xfrm>
            <a:off x="0" y="0"/>
            <a:ext cx="7569200" cy="6858000"/>
          </a:xfrm>
          <a:prstGeom prst="rect">
            <a:avLst/>
          </a:prstGeom>
          <a:gradFill flip="none" rotWithShape="1">
            <a:gsLst>
              <a:gs pos="0">
                <a:schemeClr val="accent1">
                  <a:alpha val="5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Body 1">
            <a:extLst>
              <a:ext uri="{FF2B5EF4-FFF2-40B4-BE49-F238E27FC236}">
                <a16:creationId xmlns="" xmlns:a16="http://schemas.microsoft.com/office/drawing/2014/main" id="{9F0D836C-23E6-1193-8C58-E117A299EFAC}"/>
              </a:ext>
            </a:extLst>
          </p:cNvPr>
          <p:cNvSpPr txBox="1"/>
          <p:nvPr/>
        </p:nvSpPr>
        <p:spPr>
          <a:xfrm>
            <a:off x="605851" y="3626933"/>
            <a:ext cx="4578891" cy="595035"/>
          </a:xfrm>
          <a:prstGeom prst="rect">
            <a:avLst/>
          </a:prstGeom>
          <a:noFill/>
        </p:spPr>
        <p:txBody>
          <a:bodyPr wrap="square">
            <a:spAutoFit/>
          </a:bodyPr>
          <a:lstStyle/>
          <a:p>
            <a:pPr>
              <a:lnSpc>
                <a:spcPts val="2000"/>
              </a:lnSpc>
            </a:pP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a:p>
            <a:pPr>
              <a:lnSpc>
                <a:spcPts val="2000"/>
              </a:lnSpc>
            </a:pP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th-TH"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78" name="Title 1">
            <a:extLst>
              <a:ext uri="{FF2B5EF4-FFF2-40B4-BE49-F238E27FC236}">
                <a16:creationId xmlns="" xmlns:a16="http://schemas.microsoft.com/office/drawing/2014/main" id="{A32CA623-25FF-4C09-9A95-FAFCD67676AD}"/>
              </a:ext>
            </a:extLst>
          </p:cNvPr>
          <p:cNvSpPr txBox="1"/>
          <p:nvPr/>
        </p:nvSpPr>
        <p:spPr>
          <a:xfrm>
            <a:off x="605850" y="2392349"/>
            <a:ext cx="5785523" cy="1271502"/>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Add Your Title Here</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 </a:t>
            </a:r>
            <a:r>
              <a:rPr lang="en-US"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en-US"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279" name="Netflix Logo" descr="Netflix, โลโก้ ไอคอน ใน Vector Logo">
            <a:extLst>
              <a:ext uri="{FF2B5EF4-FFF2-40B4-BE49-F238E27FC236}">
                <a16:creationId xmlns="" xmlns:a16="http://schemas.microsoft.com/office/drawing/2014/main" id="{4DDF4C43-AC13-C991-61FC-D5529B04A1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951" y="1852348"/>
            <a:ext cx="395996" cy="395996"/>
          </a:xfrm>
          <a:prstGeom prst="rect">
            <a:avLst/>
          </a:prstGeom>
          <a:noFill/>
          <a:extLst>
            <a:ext uri="{909E8E84-426E-40DD-AFC4-6F175D3DCCD1}">
              <a14:hiddenFill xmlns:a14="http://schemas.microsoft.com/office/drawing/2010/main">
                <a:solidFill>
                  <a:srgbClr val="FFFFFF"/>
                </a:solidFill>
              </a14:hiddenFill>
            </a:ext>
          </a:extLst>
        </p:spPr>
      </p:pic>
      <p:sp>
        <p:nvSpPr>
          <p:cNvPr id="280" name="Subtitle (Optional)">
            <a:extLst>
              <a:ext uri="{FF2B5EF4-FFF2-40B4-BE49-F238E27FC236}">
                <a16:creationId xmlns="" xmlns:a16="http://schemas.microsoft.com/office/drawing/2014/main" id="{169AC62E-B29F-248A-DA91-739B256AB6C6}"/>
              </a:ext>
            </a:extLst>
          </p:cNvPr>
          <p:cNvSpPr txBox="1"/>
          <p:nvPr/>
        </p:nvSpPr>
        <p:spPr>
          <a:xfrm>
            <a:off x="1078048" y="1871398"/>
            <a:ext cx="2046152" cy="400110"/>
          </a:xfrm>
          <a:prstGeom prst="rect">
            <a:avLst/>
          </a:prstGeom>
          <a:noFill/>
        </p:spPr>
        <p:txBody>
          <a:bodyPr wrap="square">
            <a:spAutoFit/>
          </a:bodyPr>
          <a:lstStyle/>
          <a:p>
            <a:r>
              <a:rPr lang="en-US" sz="20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grpSp>
        <p:nvGrpSpPr>
          <p:cNvPr id="281" name="Play">
            <a:extLst>
              <a:ext uri="{FF2B5EF4-FFF2-40B4-BE49-F238E27FC236}">
                <a16:creationId xmlns="" xmlns:a16="http://schemas.microsoft.com/office/drawing/2014/main" id="{032DF627-2213-B307-822A-5A5C31B2642D}"/>
              </a:ext>
            </a:extLst>
          </p:cNvPr>
          <p:cNvGrpSpPr/>
          <p:nvPr/>
        </p:nvGrpSpPr>
        <p:grpSpPr>
          <a:xfrm>
            <a:off x="701101" y="4354184"/>
            <a:ext cx="1299149" cy="365760"/>
            <a:chOff x="701101" y="4953561"/>
            <a:chExt cx="1299149" cy="365760"/>
          </a:xfrm>
        </p:grpSpPr>
        <p:sp>
          <p:nvSpPr>
            <p:cNvPr id="282" name="Rectangle: Rounded Corners 281">
              <a:extLst>
                <a:ext uri="{FF2B5EF4-FFF2-40B4-BE49-F238E27FC236}">
                  <a16:creationId xmlns="" xmlns:a16="http://schemas.microsoft.com/office/drawing/2014/main" id="{D39A5775-91C2-A582-66E0-25515126C789}"/>
                </a:ext>
              </a:extLst>
            </p:cNvPr>
            <p:cNvSpPr/>
            <p:nvPr/>
          </p:nvSpPr>
          <p:spPr>
            <a:xfrm>
              <a:off x="701101" y="4953561"/>
              <a:ext cx="1299149"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TextBox 282">
              <a:extLst>
                <a:ext uri="{FF2B5EF4-FFF2-40B4-BE49-F238E27FC236}">
                  <a16:creationId xmlns="" xmlns:a16="http://schemas.microsoft.com/office/drawing/2014/main" id="{AFBD47E5-CF2F-3189-F77D-456D912CCE8D}"/>
                </a:ext>
              </a:extLst>
            </p:cNvPr>
            <p:cNvSpPr txBox="1"/>
            <p:nvPr/>
          </p:nvSpPr>
          <p:spPr>
            <a:xfrm>
              <a:off x="1010148" y="4980415"/>
              <a:ext cx="918996"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284" name="Isosceles Triangle 283">
              <a:extLst>
                <a:ext uri="{FF2B5EF4-FFF2-40B4-BE49-F238E27FC236}">
                  <a16:creationId xmlns="" xmlns:a16="http://schemas.microsoft.com/office/drawing/2014/main" id="{2850B6A6-26B7-23C1-D02C-005B9AE8B77B}"/>
                </a:ext>
              </a:extLst>
            </p:cNvPr>
            <p:cNvSpPr/>
            <p:nvPr/>
          </p:nvSpPr>
          <p:spPr>
            <a:xfrm rot="5400000">
              <a:off x="1038514" y="5059238"/>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5" name="My List">
            <a:extLst>
              <a:ext uri="{FF2B5EF4-FFF2-40B4-BE49-F238E27FC236}">
                <a16:creationId xmlns="" xmlns:a16="http://schemas.microsoft.com/office/drawing/2014/main" id="{1939A569-3853-1C5D-84DE-B789C947F931}"/>
              </a:ext>
            </a:extLst>
          </p:cNvPr>
          <p:cNvGrpSpPr/>
          <p:nvPr/>
        </p:nvGrpSpPr>
        <p:grpSpPr>
          <a:xfrm>
            <a:off x="2185989" y="4354184"/>
            <a:ext cx="1638299" cy="365760"/>
            <a:chOff x="2185989" y="4953561"/>
            <a:chExt cx="1638299" cy="365760"/>
          </a:xfrm>
        </p:grpSpPr>
        <p:sp>
          <p:nvSpPr>
            <p:cNvPr id="286" name="Rectangle: Rounded Corners 285">
              <a:extLst>
                <a:ext uri="{FF2B5EF4-FFF2-40B4-BE49-F238E27FC236}">
                  <a16:creationId xmlns="" xmlns:a16="http://schemas.microsoft.com/office/drawing/2014/main" id="{B0689C8A-40AF-8805-6B26-4D243A8F5EE2}"/>
                </a:ext>
              </a:extLst>
            </p:cNvPr>
            <p:cNvSpPr/>
            <p:nvPr/>
          </p:nvSpPr>
          <p:spPr>
            <a:xfrm>
              <a:off x="2185989" y="4953561"/>
              <a:ext cx="1638299"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a:extLst>
                <a:ext uri="{FF2B5EF4-FFF2-40B4-BE49-F238E27FC236}">
                  <a16:creationId xmlns="" xmlns:a16="http://schemas.microsoft.com/office/drawing/2014/main" id="{4505428A-01DE-4E98-0339-220623CBB8ED}"/>
                </a:ext>
              </a:extLst>
            </p:cNvPr>
            <p:cNvSpPr txBox="1"/>
            <p:nvPr/>
          </p:nvSpPr>
          <p:spPr>
            <a:xfrm>
              <a:off x="2553194" y="4980415"/>
              <a:ext cx="1137741" cy="307777"/>
            </a:xfrm>
            <a:prstGeom prst="rect">
              <a:avLst/>
            </a:prstGeom>
            <a:noFill/>
          </p:spPr>
          <p:txBody>
            <a:bodyPr wrap="square">
              <a:spAutoFit/>
            </a:bodyPr>
            <a:lstStyle/>
            <a:p>
              <a:pPr algn="ctr"/>
              <a:r>
                <a:rPr lang="en-US" sz="1400" dirty="0">
                  <a:solidFill>
                    <a:schemeClr val="bg1">
                      <a:lumMod val="95000"/>
                    </a:schemeClr>
                  </a:solidFill>
                  <a:latin typeface="Kanit" pitchFamily="2" charset="-34"/>
                  <a:cs typeface="Kanit" pitchFamily="2" charset="-34"/>
                </a:rPr>
                <a:t>My List</a:t>
              </a:r>
            </a:p>
          </p:txBody>
        </p:sp>
        <p:pic>
          <p:nvPicPr>
            <p:cNvPr id="288" name="Graphic 287" descr="Add outline">
              <a:extLst>
                <a:ext uri="{FF2B5EF4-FFF2-40B4-BE49-F238E27FC236}">
                  <a16:creationId xmlns="" xmlns:a16="http://schemas.microsoft.com/office/drawing/2014/main" id="{B99AE0CB-DA6F-3317-B804-6CBC7DA62E0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2530342" y="5043190"/>
              <a:ext cx="175876" cy="175876"/>
            </a:xfrm>
            <a:prstGeom prst="rect">
              <a:avLst/>
            </a:prstGeom>
          </p:spPr>
        </p:pic>
      </p:grpSp>
      <p:sp>
        <p:nvSpPr>
          <p:cNvPr id="243" name="Top Bar">
            <a:extLst>
              <a:ext uri="{FF2B5EF4-FFF2-40B4-BE49-F238E27FC236}">
                <a16:creationId xmlns="" xmlns:a16="http://schemas.microsoft.com/office/drawing/2014/main" id="{91C91134-E862-EC2E-995B-4E22608FA016}"/>
              </a:ext>
            </a:extLst>
          </p:cNvPr>
          <p:cNvSpPr/>
          <p:nvPr/>
        </p:nvSpPr>
        <p:spPr>
          <a:xfrm>
            <a:off x="0" y="-795116"/>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Bottom Bar">
            <a:extLst>
              <a:ext uri="{FF2B5EF4-FFF2-40B4-BE49-F238E27FC236}">
                <a16:creationId xmlns="" xmlns:a16="http://schemas.microsoft.com/office/drawing/2014/main" id="{859F63D1-A1FB-259B-11C0-0B4F54D6887A}"/>
              </a:ext>
            </a:extLst>
          </p:cNvPr>
          <p:cNvSpPr/>
          <p:nvPr/>
        </p:nvSpPr>
        <p:spPr>
          <a:xfrm>
            <a:off x="0" y="6979611"/>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 name="Netflix Logo" descr="Netflix, โลโก้ ไอคอน ใน Vector Logo">
            <a:extLst>
              <a:ext uri="{FF2B5EF4-FFF2-40B4-BE49-F238E27FC236}">
                <a16:creationId xmlns="" xmlns:a16="http://schemas.microsoft.com/office/drawing/2014/main" id="{8F49E323-C052-9523-69C4-3F9F2D83B6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630" y="-650310"/>
            <a:ext cx="395996" cy="395996"/>
          </a:xfrm>
          <a:prstGeom prst="rect">
            <a:avLst/>
          </a:prstGeom>
          <a:noFill/>
          <a:extLst>
            <a:ext uri="{909E8E84-426E-40DD-AFC4-6F175D3DCCD1}">
              <a14:hiddenFill xmlns:a14="http://schemas.microsoft.com/office/drawing/2010/main">
                <a:solidFill>
                  <a:srgbClr val="FFFFFF"/>
                </a:solidFill>
              </a14:hiddenFill>
            </a:ext>
          </a:extLst>
        </p:spPr>
      </p:pic>
      <p:pic>
        <p:nvPicPr>
          <p:cNvPr id="246" name="Search" descr="Magnifying glass with solid fill">
            <a:extLst>
              <a:ext uri="{FF2B5EF4-FFF2-40B4-BE49-F238E27FC236}">
                <a16:creationId xmlns="" xmlns:a16="http://schemas.microsoft.com/office/drawing/2014/main" id="{87CDE3A4-F706-8AFD-20B0-566A9A9967F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997924" y="-554530"/>
            <a:ext cx="223675" cy="223675"/>
          </a:xfrm>
          <a:prstGeom prst="rect">
            <a:avLst/>
          </a:prstGeom>
        </p:spPr>
      </p:pic>
      <p:grpSp>
        <p:nvGrpSpPr>
          <p:cNvPr id="247" name="Cast">
            <a:extLst>
              <a:ext uri="{FF2B5EF4-FFF2-40B4-BE49-F238E27FC236}">
                <a16:creationId xmlns="" xmlns:a16="http://schemas.microsoft.com/office/drawing/2014/main" id="{9F2231E5-B24F-2E2F-E386-01EFEBC3E85E}"/>
              </a:ext>
            </a:extLst>
          </p:cNvPr>
          <p:cNvGrpSpPr/>
          <p:nvPr/>
        </p:nvGrpSpPr>
        <p:grpSpPr>
          <a:xfrm>
            <a:off x="10170582" y="-532922"/>
            <a:ext cx="472018" cy="289990"/>
            <a:chOff x="9814982" y="326758"/>
            <a:chExt cx="472018" cy="289990"/>
          </a:xfrm>
        </p:grpSpPr>
        <p:sp>
          <p:nvSpPr>
            <p:cNvPr id="248" name="Rectangle: Rounded Corners 247">
              <a:extLst>
                <a:ext uri="{FF2B5EF4-FFF2-40B4-BE49-F238E27FC236}">
                  <a16:creationId xmlns="" xmlns:a16="http://schemas.microsoft.com/office/drawing/2014/main" id="{982C163E-12BC-BFAA-B304-DEB5BDA6046A}"/>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Rounded Corners 248">
              <a:extLst>
                <a:ext uri="{FF2B5EF4-FFF2-40B4-BE49-F238E27FC236}">
                  <a16:creationId xmlns="" xmlns:a16="http://schemas.microsoft.com/office/drawing/2014/main" id="{B2E216B3-46FE-BD5A-F0B3-164AAB3FBF2E}"/>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0" name="Graphic 249" descr="Wi-Fi with solid fill">
              <a:extLst>
                <a:ext uri="{FF2B5EF4-FFF2-40B4-BE49-F238E27FC236}">
                  <a16:creationId xmlns="" xmlns:a16="http://schemas.microsoft.com/office/drawing/2014/main" id="{D8CD32D8-7F33-64E9-DE57-F11EB768FEA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rot="2700000">
              <a:off x="9964555" y="326758"/>
              <a:ext cx="289990" cy="289990"/>
            </a:xfrm>
            <a:prstGeom prst="rect">
              <a:avLst/>
            </a:prstGeom>
          </p:spPr>
        </p:pic>
      </p:grpSp>
      <p:grpSp>
        <p:nvGrpSpPr>
          <p:cNvPr id="251" name="Mr. Purple">
            <a:extLst>
              <a:ext uri="{FF2B5EF4-FFF2-40B4-BE49-F238E27FC236}">
                <a16:creationId xmlns="" xmlns:a16="http://schemas.microsoft.com/office/drawing/2014/main" id="{EFC77F54-EBAA-D2DE-7E11-44E5B372A14C}"/>
              </a:ext>
            </a:extLst>
          </p:cNvPr>
          <p:cNvGrpSpPr/>
          <p:nvPr/>
        </p:nvGrpSpPr>
        <p:grpSpPr>
          <a:xfrm>
            <a:off x="11589324" y="-599854"/>
            <a:ext cx="314325" cy="314325"/>
            <a:chOff x="11589324" y="195261"/>
            <a:chExt cx="314325" cy="314325"/>
          </a:xfrm>
        </p:grpSpPr>
        <p:sp>
          <p:nvSpPr>
            <p:cNvPr id="252" name="User">
              <a:extLst>
                <a:ext uri="{FF2B5EF4-FFF2-40B4-BE49-F238E27FC236}">
                  <a16:creationId xmlns="" xmlns:a16="http://schemas.microsoft.com/office/drawing/2014/main" id="{BBF44B97-733B-9EFA-AD2B-6A7F68245B7B}"/>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3" name="Group 252">
              <a:extLst>
                <a:ext uri="{FF2B5EF4-FFF2-40B4-BE49-F238E27FC236}">
                  <a16:creationId xmlns="" xmlns:a16="http://schemas.microsoft.com/office/drawing/2014/main" id="{67B4B1B1-D393-A03F-BF63-281F71DA335C}"/>
                </a:ext>
              </a:extLst>
            </p:cNvPr>
            <p:cNvGrpSpPr/>
            <p:nvPr/>
          </p:nvGrpSpPr>
          <p:grpSpPr>
            <a:xfrm>
              <a:off x="11643963" y="214039"/>
              <a:ext cx="243683" cy="189048"/>
              <a:chOff x="1889124" y="2568795"/>
              <a:chExt cx="1448380" cy="1123646"/>
            </a:xfrm>
          </p:grpSpPr>
          <p:sp>
            <p:nvSpPr>
              <p:cNvPr id="254" name="Oval 253">
                <a:extLst>
                  <a:ext uri="{FF2B5EF4-FFF2-40B4-BE49-F238E27FC236}">
                    <a16:creationId xmlns="" xmlns:a16="http://schemas.microsoft.com/office/drawing/2014/main" id="{01572F6D-B56D-0693-6BD0-24D7E588297D}"/>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 xmlns:a16="http://schemas.microsoft.com/office/drawing/2014/main" id="{2CBEBF22-EEDC-000D-A010-E840A5D54678}"/>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Arc 255">
                <a:extLst>
                  <a:ext uri="{FF2B5EF4-FFF2-40B4-BE49-F238E27FC236}">
                    <a16:creationId xmlns="" xmlns:a16="http://schemas.microsoft.com/office/drawing/2014/main" id="{6F03C234-81F0-D487-FE77-0546842513B0}"/>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57" name="Subtitle 1">
            <a:extLst>
              <a:ext uri="{FF2B5EF4-FFF2-40B4-BE49-F238E27FC236}">
                <a16:creationId xmlns="" xmlns:a16="http://schemas.microsoft.com/office/drawing/2014/main" id="{C36C906C-8489-FD01-EE81-162EAACB1899}"/>
              </a:ext>
            </a:extLst>
          </p:cNvPr>
          <p:cNvSpPr txBox="1"/>
          <p:nvPr/>
        </p:nvSpPr>
        <p:spPr>
          <a:xfrm>
            <a:off x="799310" y="-590340"/>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1</a:t>
            </a:r>
          </a:p>
        </p:txBody>
      </p:sp>
      <p:sp>
        <p:nvSpPr>
          <p:cNvPr id="258" name="Subtitle 2">
            <a:extLst>
              <a:ext uri="{FF2B5EF4-FFF2-40B4-BE49-F238E27FC236}">
                <a16:creationId xmlns="" xmlns:a16="http://schemas.microsoft.com/office/drawing/2014/main" id="{A2B814C3-471B-4B54-B015-A9A0796FD0D0}"/>
              </a:ext>
            </a:extLst>
          </p:cNvPr>
          <p:cNvSpPr txBox="1"/>
          <p:nvPr/>
        </p:nvSpPr>
        <p:spPr>
          <a:xfrm>
            <a:off x="1911350" y="-590340"/>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a:t>
            </a:r>
            <a:r>
              <a:rPr lang="th-TH" sz="1400" dirty="0">
                <a:solidFill>
                  <a:schemeClr val="tx1">
                    <a:lumMod val="65000"/>
                    <a:lumOff val="35000"/>
                  </a:schemeClr>
                </a:solidFill>
                <a:latin typeface="Kanit Light" pitchFamily="2" charset="-34"/>
                <a:ea typeface="Roboto" panose="02000000000000000000" pitchFamily="2" charset="0"/>
                <a:cs typeface="Kanit Light" pitchFamily="2" charset="-34"/>
              </a:rPr>
              <a:t>2</a:t>
            </a:r>
            <a:endParaRPr lang="en-US" sz="1400" dirty="0">
              <a:solidFill>
                <a:schemeClr val="tx1">
                  <a:lumMod val="65000"/>
                  <a:lumOff val="35000"/>
                </a:schemeClr>
              </a:solidFill>
              <a:latin typeface="Kanit Light" pitchFamily="2" charset="-34"/>
              <a:ea typeface="Roboto" panose="02000000000000000000" pitchFamily="2" charset="0"/>
              <a:cs typeface="Kanit Light" pitchFamily="2" charset="-34"/>
            </a:endParaRPr>
          </a:p>
        </p:txBody>
      </p:sp>
      <p:sp>
        <p:nvSpPr>
          <p:cNvPr id="259" name="Subtitle 3">
            <a:extLst>
              <a:ext uri="{FF2B5EF4-FFF2-40B4-BE49-F238E27FC236}">
                <a16:creationId xmlns="" xmlns:a16="http://schemas.microsoft.com/office/drawing/2014/main" id="{57D9518C-7B27-AD6E-A06A-8E38C1C583B2}"/>
              </a:ext>
            </a:extLst>
          </p:cNvPr>
          <p:cNvSpPr txBox="1"/>
          <p:nvPr/>
        </p:nvSpPr>
        <p:spPr>
          <a:xfrm>
            <a:off x="3023390" y="-590340"/>
            <a:ext cx="1112040" cy="307777"/>
          </a:xfrm>
          <a:prstGeom prst="rect">
            <a:avLst/>
          </a:prstGeom>
          <a:noFill/>
        </p:spPr>
        <p:txBody>
          <a:bodyPr wrap="square" rtlCol="0">
            <a:spAutoFit/>
          </a:bodyPr>
          <a:lstStyle/>
          <a:p>
            <a:pPr algn="ctr"/>
            <a:r>
              <a:rPr lang="en-US" sz="1400" dirty="0">
                <a:solidFill>
                  <a:schemeClr val="bg1">
                    <a:lumMod val="95000"/>
                  </a:schemeClr>
                </a:solidFill>
                <a:latin typeface="Kanit Light" pitchFamily="2" charset="-34"/>
                <a:ea typeface="Roboto" panose="02000000000000000000" pitchFamily="2" charset="0"/>
                <a:cs typeface="Kanit Light" pitchFamily="2" charset="-34"/>
              </a:rPr>
              <a:t>Subtitle </a:t>
            </a:r>
            <a:r>
              <a:rPr lang="th-TH" sz="1400" dirty="0">
                <a:solidFill>
                  <a:schemeClr val="bg1">
                    <a:lumMod val="95000"/>
                  </a:schemeClr>
                </a:solidFill>
                <a:latin typeface="Kanit Light" pitchFamily="2" charset="-34"/>
                <a:ea typeface="Roboto" panose="02000000000000000000" pitchFamily="2" charset="0"/>
                <a:cs typeface="Kanit Light" pitchFamily="2" charset="-34"/>
              </a:rPr>
              <a:t>3</a:t>
            </a:r>
            <a:endParaRPr lang="en-US" sz="1400" dirty="0">
              <a:solidFill>
                <a:schemeClr val="bg1">
                  <a:lumMod val="95000"/>
                </a:schemeClr>
              </a:solidFill>
              <a:latin typeface="Kanit Light" pitchFamily="2" charset="-34"/>
              <a:ea typeface="Roboto" panose="02000000000000000000" pitchFamily="2" charset="0"/>
              <a:cs typeface="Kanit Light" pitchFamily="2" charset="-34"/>
            </a:endParaRPr>
          </a:p>
        </p:txBody>
      </p:sp>
      <p:pic>
        <p:nvPicPr>
          <p:cNvPr id="20" name="!!BackgroundPicture">
            <a:extLst>
              <a:ext uri="{FF2B5EF4-FFF2-40B4-BE49-F238E27FC236}">
                <a16:creationId xmlns="" xmlns:a16="http://schemas.microsoft.com/office/drawing/2014/main" id="{FF620179-A63E-0699-1ADB-88F3D78AD6BE}"/>
              </a:ext>
            </a:extLst>
          </p:cNvPr>
          <p:cNvPicPr>
            <a:picLocks noChangeAspect="1"/>
          </p:cNvPicPr>
          <p:nvPr/>
        </p:nvPicPr>
        <p:blipFill>
          <a:blip r:embed="rId10" cstate="print">
            <a:extLst>
              <a:ext uri="{BEBA8EAE-BF5A-486C-A8C5-ECC9F3942E4B}">
                <a14:imgProps xmlns:a14="http://schemas.microsoft.com/office/drawing/2010/main">
                  <a14:imgLayer r:embed="rId11">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a:stretch/>
        </p:blipFill>
        <p:spPr>
          <a:xfrm>
            <a:off x="1" y="0"/>
            <a:ext cx="12191998" cy="6857999"/>
          </a:xfrm>
          <a:prstGeom prst="rect">
            <a:avLst/>
          </a:prstGeom>
        </p:spPr>
      </p:pic>
      <p:sp>
        <p:nvSpPr>
          <p:cNvPr id="142" name="!!BlackRectangle">
            <a:extLst>
              <a:ext uri="{FF2B5EF4-FFF2-40B4-BE49-F238E27FC236}">
                <a16:creationId xmlns="" xmlns:a16="http://schemas.microsoft.com/office/drawing/2014/main" id="{F1F55043-D54F-F3DD-6E8D-D634BF414839}"/>
              </a:ext>
            </a:extLst>
          </p:cNvPr>
          <p:cNvSpPr/>
          <p:nvPr/>
        </p:nvSpPr>
        <p:spPr>
          <a:xfrm>
            <a:off x="2462212" y="0"/>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3" name="!!Picture">
            <a:extLst>
              <a:ext uri="{FF2B5EF4-FFF2-40B4-BE49-F238E27FC236}">
                <a16:creationId xmlns="" xmlns:a16="http://schemas.microsoft.com/office/drawing/2014/main" id="{64C7645D-39BF-239A-17A7-9E0CA2DDE306}"/>
              </a:ext>
            </a:extLst>
          </p:cNvPr>
          <p:cNvPicPr>
            <a:picLocks noChangeAspect="1"/>
          </p:cNvPicPr>
          <p:nvPr/>
        </p:nvPicPr>
        <p:blipFill>
          <a:blip r:embed="rId12">
            <a:extLst>
              <a:ext uri="{28A0092B-C50C-407E-A947-70E740481C1C}">
                <a14:useLocalDpi xmlns:a14="http://schemas.microsoft.com/office/drawing/2010/main" val="0"/>
              </a:ext>
            </a:extLst>
          </a:blip>
          <a:srcRect t="9384" b="9384"/>
          <a:stretch/>
        </p:blipFill>
        <p:spPr>
          <a:xfrm>
            <a:off x="2462212" y="399805"/>
            <a:ext cx="7267576" cy="3320741"/>
          </a:xfrm>
          <a:prstGeom prst="rect">
            <a:avLst/>
          </a:prstGeom>
          <a:ln>
            <a:noFill/>
          </a:ln>
        </p:spPr>
      </p:pic>
      <p:sp>
        <p:nvSpPr>
          <p:cNvPr id="144" name="!!Gradient">
            <a:extLst>
              <a:ext uri="{FF2B5EF4-FFF2-40B4-BE49-F238E27FC236}">
                <a16:creationId xmlns="" xmlns:a16="http://schemas.microsoft.com/office/drawing/2014/main" id="{87338EE7-1558-C270-F64A-0B2E56D46085}"/>
              </a:ext>
            </a:extLst>
          </p:cNvPr>
          <p:cNvSpPr/>
          <p:nvPr/>
        </p:nvSpPr>
        <p:spPr>
          <a:xfrm>
            <a:off x="2462211" y="2456807"/>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Cast_Button">
            <a:extLst>
              <a:ext uri="{FF2B5EF4-FFF2-40B4-BE49-F238E27FC236}">
                <a16:creationId xmlns="" xmlns:a16="http://schemas.microsoft.com/office/drawing/2014/main" id="{D79A1A4A-D4EC-FDC8-DFC4-27A15588117A}"/>
              </a:ext>
            </a:extLst>
          </p:cNvPr>
          <p:cNvGrpSpPr/>
          <p:nvPr/>
        </p:nvGrpSpPr>
        <p:grpSpPr>
          <a:xfrm>
            <a:off x="9243906" y="1050291"/>
            <a:ext cx="304906" cy="304800"/>
            <a:chOff x="9243906" y="1050291"/>
            <a:chExt cx="304906" cy="304800"/>
          </a:xfrm>
        </p:grpSpPr>
        <p:sp>
          <p:nvSpPr>
            <p:cNvPr id="146" name="Oval 145">
              <a:extLst>
                <a:ext uri="{FF2B5EF4-FFF2-40B4-BE49-F238E27FC236}">
                  <a16:creationId xmlns="" xmlns:a16="http://schemas.microsoft.com/office/drawing/2014/main" id="{6EB34D04-0BB2-3618-3720-A94799A0CC36}"/>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Rounded Corners 146">
              <a:extLst>
                <a:ext uri="{FF2B5EF4-FFF2-40B4-BE49-F238E27FC236}">
                  <a16:creationId xmlns="" xmlns:a16="http://schemas.microsoft.com/office/drawing/2014/main" id="{E8578D78-7B5E-E0DB-63F4-0A198FDAB7B2}"/>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Rounded Corners 147">
              <a:extLst>
                <a:ext uri="{FF2B5EF4-FFF2-40B4-BE49-F238E27FC236}">
                  <a16:creationId xmlns="" xmlns:a16="http://schemas.microsoft.com/office/drawing/2014/main" id="{471063E6-BF1A-1CB8-DE6B-9684DBF47EE6}"/>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Graphic 148" descr="Wi-Fi with solid fill">
              <a:extLst>
                <a:ext uri="{FF2B5EF4-FFF2-40B4-BE49-F238E27FC236}">
                  <a16:creationId xmlns="" xmlns:a16="http://schemas.microsoft.com/office/drawing/2014/main" id="{990AF431-6F07-8B52-F3E5-AB2723F5D27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rot="2700000">
              <a:off x="9243906" y="1138860"/>
              <a:ext cx="206554" cy="206554"/>
            </a:xfrm>
            <a:prstGeom prst="rect">
              <a:avLst/>
            </a:prstGeom>
          </p:spPr>
        </p:pic>
      </p:grpSp>
      <p:grpSp>
        <p:nvGrpSpPr>
          <p:cNvPr id="150" name="!!Close_Button">
            <a:extLst>
              <a:ext uri="{FF2B5EF4-FFF2-40B4-BE49-F238E27FC236}">
                <a16:creationId xmlns="" xmlns:a16="http://schemas.microsoft.com/office/drawing/2014/main" id="{437A9EBA-B4ED-1115-C43D-9BAD946AE0FB}"/>
              </a:ext>
            </a:extLst>
          </p:cNvPr>
          <p:cNvGrpSpPr/>
          <p:nvPr/>
        </p:nvGrpSpPr>
        <p:grpSpPr>
          <a:xfrm>
            <a:off x="9243710" y="593287"/>
            <a:ext cx="304800" cy="304800"/>
            <a:chOff x="9486597" y="593287"/>
            <a:chExt cx="304800" cy="304800"/>
          </a:xfrm>
        </p:grpSpPr>
        <p:sp>
          <p:nvSpPr>
            <p:cNvPr id="151" name="Oval 150">
              <a:extLst>
                <a:ext uri="{FF2B5EF4-FFF2-40B4-BE49-F238E27FC236}">
                  <a16:creationId xmlns="" xmlns:a16="http://schemas.microsoft.com/office/drawing/2014/main" id="{EB2F87A7-4392-82D6-F781-1773438560A4}"/>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Plus Sign 151">
              <a:extLst>
                <a:ext uri="{FF2B5EF4-FFF2-40B4-BE49-F238E27FC236}">
                  <a16:creationId xmlns="" xmlns:a16="http://schemas.microsoft.com/office/drawing/2014/main" id="{B085DB21-D604-BBE1-3FB3-FFD9EED1D331}"/>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Title1">
            <a:extLst>
              <a:ext uri="{FF2B5EF4-FFF2-40B4-BE49-F238E27FC236}">
                <a16:creationId xmlns="" xmlns:a16="http://schemas.microsoft.com/office/drawing/2014/main" id="{0DE29946-78BF-392F-EA20-6C3813323218}"/>
              </a:ext>
            </a:extLst>
          </p:cNvPr>
          <p:cNvSpPr txBox="1"/>
          <p:nvPr/>
        </p:nvSpPr>
        <p:spPr>
          <a:xfrm>
            <a:off x="2955351" y="3413466"/>
            <a:ext cx="3921700" cy="733534"/>
          </a:xfrm>
          <a:prstGeom prst="rect">
            <a:avLst/>
          </a:prstGeom>
          <a:noFill/>
        </p:spPr>
        <p:txBody>
          <a:bodyPr wrap="square">
            <a:spAutoFit/>
          </a:bodyPr>
          <a:lstStyle/>
          <a:p>
            <a:pPr>
              <a:lnSpc>
                <a:spcPts val="2500"/>
              </a:lnSpc>
            </a:pPr>
            <a:r>
              <a:rPr lang="en-US" sz="2800" dirty="0"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OOP </a:t>
            </a:r>
            <a:r>
              <a:rPr lang="en-US" sz="2800" dirty="0" err="1"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Pilars</a:t>
            </a:r>
            <a:r>
              <a:rPr lang="en-US" sz="2800" dirty="0" smtClean="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 Polymorphism</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154" name="!!NetflixLogo" descr="Netflix, โลโก้ ไอคอน ใน Vector Logo">
            <a:extLst>
              <a:ext uri="{FF2B5EF4-FFF2-40B4-BE49-F238E27FC236}">
                <a16:creationId xmlns="" xmlns:a16="http://schemas.microsoft.com/office/drawing/2014/main" id="{86880378-BDA5-E5B0-BED2-4CA355838E3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49603" y="3079890"/>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5" name="!!Subtitle(Optional)">
            <a:extLst>
              <a:ext uri="{FF2B5EF4-FFF2-40B4-BE49-F238E27FC236}">
                <a16:creationId xmlns="" xmlns:a16="http://schemas.microsoft.com/office/drawing/2014/main" id="{C9DF449D-B6EA-BAA9-952F-C9A66B7D6359}"/>
              </a:ext>
            </a:extLst>
          </p:cNvPr>
          <p:cNvSpPr txBox="1"/>
          <p:nvPr/>
        </p:nvSpPr>
        <p:spPr>
          <a:xfrm>
            <a:off x="3265588" y="3053482"/>
            <a:ext cx="2046152" cy="276999"/>
          </a:xfrm>
          <a:prstGeom prst="rect">
            <a:avLst/>
          </a:prstGeom>
          <a:noFill/>
        </p:spPr>
        <p:txBody>
          <a:bodyPr wrap="square">
            <a:spAutoFit/>
          </a:bodyPr>
          <a:lstStyle/>
          <a:p>
            <a:r>
              <a:rPr lang="en-US" sz="12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sp>
        <p:nvSpPr>
          <p:cNvPr id="156" name="!!Body">
            <a:extLst>
              <a:ext uri="{FF2B5EF4-FFF2-40B4-BE49-F238E27FC236}">
                <a16:creationId xmlns="" xmlns:a16="http://schemas.microsoft.com/office/drawing/2014/main" id="{53C99CBC-4CAB-E059-C8E4-7D8924F997E9}"/>
              </a:ext>
            </a:extLst>
          </p:cNvPr>
          <p:cNvSpPr txBox="1"/>
          <p:nvPr/>
        </p:nvSpPr>
        <p:spPr>
          <a:xfrm>
            <a:off x="2983222" y="5184800"/>
            <a:ext cx="3271110" cy="605294"/>
          </a:xfrm>
          <a:prstGeom prst="rect">
            <a:avLst/>
          </a:prstGeom>
          <a:noFill/>
        </p:spPr>
        <p:txBody>
          <a:bodyPr wrap="square">
            <a:spAutoFit/>
          </a:bodyPr>
          <a:lstStyle/>
          <a:p>
            <a:pPr>
              <a:lnSpc>
                <a:spcPts val="2000"/>
              </a:lnSpc>
            </a:pPr>
            <a:r>
              <a:rPr lang="en-US" sz="1200" dirty="0"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My OOP </a:t>
            </a:r>
            <a:r>
              <a:rPr lang="en-US" sz="1200" dirty="0" err="1"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Pilars</a:t>
            </a:r>
            <a:r>
              <a:rPr lang="en-US" sz="1200" dirty="0" smtClean="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Polymorphism, I using overriding in User Features</a:t>
            </a:r>
            <a:endParaRPr lang="th-TH"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grpSp>
        <p:nvGrpSpPr>
          <p:cNvPr id="157" name="!!Download">
            <a:extLst>
              <a:ext uri="{FF2B5EF4-FFF2-40B4-BE49-F238E27FC236}">
                <a16:creationId xmlns="" xmlns:a16="http://schemas.microsoft.com/office/drawing/2014/main" id="{AA175E12-E8E0-D7FC-BEE5-726947E0D2A0}"/>
              </a:ext>
            </a:extLst>
          </p:cNvPr>
          <p:cNvGrpSpPr/>
          <p:nvPr/>
        </p:nvGrpSpPr>
        <p:grpSpPr>
          <a:xfrm>
            <a:off x="3049603" y="4699159"/>
            <a:ext cx="3041635" cy="365760"/>
            <a:chOff x="3292490" y="4402919"/>
            <a:chExt cx="3041635" cy="365760"/>
          </a:xfrm>
        </p:grpSpPr>
        <p:sp>
          <p:nvSpPr>
            <p:cNvPr id="158" name="Rectangle: Rounded Corners 157">
              <a:extLst>
                <a:ext uri="{FF2B5EF4-FFF2-40B4-BE49-F238E27FC236}">
                  <a16:creationId xmlns="" xmlns:a16="http://schemas.microsoft.com/office/drawing/2014/main" id="{D36B233C-895D-676C-E4C3-86AA7C7CCFB2}"/>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 xmlns:a16="http://schemas.microsoft.com/office/drawing/2014/main" id="{412AA91A-5935-AFCF-F98E-EA0A1279EC49}"/>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160" name="Group 159">
              <a:extLst>
                <a:ext uri="{FF2B5EF4-FFF2-40B4-BE49-F238E27FC236}">
                  <a16:creationId xmlns="" xmlns:a16="http://schemas.microsoft.com/office/drawing/2014/main" id="{20743244-2141-8AF9-0FD4-5E44B8E864EB}"/>
                </a:ext>
              </a:extLst>
            </p:cNvPr>
            <p:cNvGrpSpPr/>
            <p:nvPr/>
          </p:nvGrpSpPr>
          <p:grpSpPr>
            <a:xfrm>
              <a:off x="4254632" y="4509206"/>
              <a:ext cx="91440" cy="144147"/>
              <a:chOff x="4051706" y="5121804"/>
              <a:chExt cx="91440" cy="144147"/>
            </a:xfrm>
          </p:grpSpPr>
          <p:sp>
            <p:nvSpPr>
              <p:cNvPr id="161" name="Freeform: Shape 160" descr="Arrow Down with solid fill">
                <a:extLst>
                  <a:ext uri="{FF2B5EF4-FFF2-40B4-BE49-F238E27FC236}">
                    <a16:creationId xmlns="" xmlns:a16="http://schemas.microsoft.com/office/drawing/2014/main" id="{DE6D7CFA-AF41-51A8-0214-0F112DC7DC0C}"/>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162" name="Straight Connector 161">
                <a:extLst>
                  <a:ext uri="{FF2B5EF4-FFF2-40B4-BE49-F238E27FC236}">
                    <a16:creationId xmlns="" xmlns:a16="http://schemas.microsoft.com/office/drawing/2014/main" id="{8CA90ADE-51D0-7C5C-6C8E-FD9F98498BEF}"/>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63" name="!!Share_icon" descr="Send outline">
            <a:extLst>
              <a:ext uri="{FF2B5EF4-FFF2-40B4-BE49-F238E27FC236}">
                <a16:creationId xmlns="" xmlns:a16="http://schemas.microsoft.com/office/drawing/2014/main" id="{D7B43621-D9BA-7BC0-F46B-2158F30EDA8B}"/>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p:blipFill>
        <p:spPr>
          <a:xfrm>
            <a:off x="4946470" y="6062846"/>
            <a:ext cx="268780" cy="268780"/>
          </a:xfrm>
          <a:prstGeom prst="rect">
            <a:avLst/>
          </a:prstGeom>
        </p:spPr>
      </p:pic>
      <p:pic>
        <p:nvPicPr>
          <p:cNvPr id="164" name="!!Like_icon" descr="Thumbs up sign outline">
            <a:extLst>
              <a:ext uri="{FF2B5EF4-FFF2-40B4-BE49-F238E27FC236}">
                <a16:creationId xmlns="" xmlns:a16="http://schemas.microsoft.com/office/drawing/2014/main" id="{F66FD483-7452-D859-035D-012B04D635C6}"/>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4214880" y="6035266"/>
            <a:ext cx="296360" cy="296360"/>
          </a:xfrm>
          <a:prstGeom prst="rect">
            <a:avLst/>
          </a:prstGeom>
        </p:spPr>
      </p:pic>
      <p:sp>
        <p:nvSpPr>
          <p:cNvPr id="165" name="!!Plus_icon">
            <a:extLst>
              <a:ext uri="{FF2B5EF4-FFF2-40B4-BE49-F238E27FC236}">
                <a16:creationId xmlns="" xmlns:a16="http://schemas.microsoft.com/office/drawing/2014/main" id="{2753CD15-ABEF-0F62-41A4-DCC9FC9C29E7}"/>
              </a:ext>
            </a:extLst>
          </p:cNvPr>
          <p:cNvSpPr/>
          <p:nvPr/>
        </p:nvSpPr>
        <p:spPr>
          <a:xfrm>
            <a:off x="3441260" y="6067266"/>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MyList">
            <a:extLst>
              <a:ext uri="{FF2B5EF4-FFF2-40B4-BE49-F238E27FC236}">
                <a16:creationId xmlns="" xmlns:a16="http://schemas.microsoft.com/office/drawing/2014/main" id="{D30C99A7-D254-DED6-1F88-8239BD2E21B3}"/>
              </a:ext>
            </a:extLst>
          </p:cNvPr>
          <p:cNvSpPr txBox="1"/>
          <p:nvPr/>
        </p:nvSpPr>
        <p:spPr>
          <a:xfrm>
            <a:off x="2963349" y="6344376"/>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167" name="!!Rate">
            <a:extLst>
              <a:ext uri="{FF2B5EF4-FFF2-40B4-BE49-F238E27FC236}">
                <a16:creationId xmlns="" xmlns:a16="http://schemas.microsoft.com/office/drawing/2014/main" id="{57AB4CA6-5456-809E-A4FF-DB350577EE75}"/>
              </a:ext>
            </a:extLst>
          </p:cNvPr>
          <p:cNvSpPr txBox="1"/>
          <p:nvPr/>
        </p:nvSpPr>
        <p:spPr>
          <a:xfrm>
            <a:off x="4012788" y="634437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168" name="!!Share">
            <a:extLst>
              <a:ext uri="{FF2B5EF4-FFF2-40B4-BE49-F238E27FC236}">
                <a16:creationId xmlns="" xmlns:a16="http://schemas.microsoft.com/office/drawing/2014/main" id="{8B000982-9001-64EF-0C37-AF239B663B29}"/>
              </a:ext>
            </a:extLst>
          </p:cNvPr>
          <p:cNvSpPr txBox="1"/>
          <p:nvPr/>
        </p:nvSpPr>
        <p:spPr>
          <a:xfrm>
            <a:off x="4740330" y="634437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169" name="!!Play">
            <a:extLst>
              <a:ext uri="{FF2B5EF4-FFF2-40B4-BE49-F238E27FC236}">
                <a16:creationId xmlns="" xmlns:a16="http://schemas.microsoft.com/office/drawing/2014/main" id="{DE23BCD8-33EE-DFC5-94D6-8B150C95CFBE}"/>
              </a:ext>
            </a:extLst>
          </p:cNvPr>
          <p:cNvGrpSpPr/>
          <p:nvPr/>
        </p:nvGrpSpPr>
        <p:grpSpPr>
          <a:xfrm>
            <a:off x="3049603" y="4222229"/>
            <a:ext cx="3041635" cy="365760"/>
            <a:chOff x="3049603" y="4178687"/>
            <a:chExt cx="3041635" cy="365760"/>
          </a:xfrm>
        </p:grpSpPr>
        <p:sp>
          <p:nvSpPr>
            <p:cNvPr id="170" name="Rectangle: Rounded Corners 169">
              <a:extLst>
                <a:ext uri="{FF2B5EF4-FFF2-40B4-BE49-F238E27FC236}">
                  <a16:creationId xmlns="" xmlns:a16="http://schemas.microsoft.com/office/drawing/2014/main" id="{1414EDA2-D19C-6F67-36E9-B552579285E4}"/>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a:extLst>
                <a:ext uri="{FF2B5EF4-FFF2-40B4-BE49-F238E27FC236}">
                  <a16:creationId xmlns="" xmlns:a16="http://schemas.microsoft.com/office/drawing/2014/main" id="{9BCA1E3B-16F4-08E7-C78D-C8EF9936EAFD}"/>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172" name="Isosceles Triangle 171">
              <a:extLst>
                <a:ext uri="{FF2B5EF4-FFF2-40B4-BE49-F238E27FC236}">
                  <a16:creationId xmlns="" xmlns:a16="http://schemas.microsoft.com/office/drawing/2014/main" id="{BB081182-AEF3-C5D4-581E-F37B6E7BADAC}"/>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4" name="!!RedLine1">
            <a:extLst>
              <a:ext uri="{FF2B5EF4-FFF2-40B4-BE49-F238E27FC236}">
                <a16:creationId xmlns="" xmlns:a16="http://schemas.microsoft.com/office/drawing/2014/main" id="{EFA59F91-85D1-5098-0E4B-7A9386C4B565}"/>
              </a:ext>
            </a:extLst>
          </p:cNvPr>
          <p:cNvCxnSpPr>
            <a:cxnSpLocks/>
          </p:cNvCxnSpPr>
          <p:nvPr/>
        </p:nvCxnSpPr>
        <p:spPr>
          <a:xfrm>
            <a:off x="3080083" y="6963576"/>
            <a:ext cx="1144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5" name="!!Subtitle1">
            <a:extLst>
              <a:ext uri="{FF2B5EF4-FFF2-40B4-BE49-F238E27FC236}">
                <a16:creationId xmlns="" xmlns:a16="http://schemas.microsoft.com/office/drawing/2014/main" id="{33BC7873-D768-143B-8472-1C24A02ADF69}"/>
              </a:ext>
            </a:extLst>
          </p:cNvPr>
          <p:cNvSpPr txBox="1"/>
          <p:nvPr/>
        </p:nvSpPr>
        <p:spPr>
          <a:xfrm>
            <a:off x="2983222" y="7039057"/>
            <a:ext cx="1384952" cy="388568"/>
          </a:xfrm>
          <a:prstGeom prst="rect">
            <a:avLst/>
          </a:prstGeom>
          <a:noFill/>
        </p:spPr>
        <p:txBody>
          <a:bodyPr wrap="square">
            <a:spAutoFit/>
          </a:bodyPr>
          <a:lstStyle/>
          <a:p>
            <a:pPr>
              <a:lnSpc>
                <a:spcPct val="150000"/>
              </a:lnSpc>
            </a:pPr>
            <a:r>
              <a:rPr lang="en-US" sz="1400" dirty="0">
                <a:solidFill>
                  <a:schemeClr val="bg1"/>
                </a:solidFill>
                <a:latin typeface="Kanit" pitchFamily="2" charset="-34"/>
                <a:cs typeface="Kanit" pitchFamily="2" charset="-34"/>
              </a:rPr>
              <a:t>Your Subtitle 1</a:t>
            </a:r>
            <a:endParaRPr lang="th-TH" sz="1400" dirty="0">
              <a:solidFill>
                <a:schemeClr val="bg1"/>
              </a:solidFill>
              <a:latin typeface="Kanit" pitchFamily="2" charset="-34"/>
              <a:cs typeface="Kanit" pitchFamily="2" charset="-34"/>
            </a:endParaRPr>
          </a:p>
        </p:txBody>
      </p:sp>
      <p:sp>
        <p:nvSpPr>
          <p:cNvPr id="176" name="!!Subtitle2">
            <a:extLst>
              <a:ext uri="{FF2B5EF4-FFF2-40B4-BE49-F238E27FC236}">
                <a16:creationId xmlns="" xmlns:a16="http://schemas.microsoft.com/office/drawing/2014/main" id="{F53EF6A8-A3E0-D35C-3D4F-EB04FA6799EC}"/>
              </a:ext>
            </a:extLst>
          </p:cNvPr>
          <p:cNvSpPr txBox="1"/>
          <p:nvPr/>
        </p:nvSpPr>
        <p:spPr>
          <a:xfrm>
            <a:off x="4570420" y="7039057"/>
            <a:ext cx="1384952" cy="388568"/>
          </a:xfrm>
          <a:prstGeom prst="rect">
            <a:avLst/>
          </a:prstGeom>
          <a:noFill/>
        </p:spPr>
        <p:txBody>
          <a:bodyPr wrap="square">
            <a:spAutoFit/>
          </a:bodyPr>
          <a:lstStyle/>
          <a:p>
            <a:pPr>
              <a:lnSpc>
                <a:spcPct val="150000"/>
              </a:lnSpc>
            </a:pPr>
            <a:r>
              <a:rPr lang="en-US" sz="1400" dirty="0">
                <a:solidFill>
                  <a:schemeClr val="bg1">
                    <a:lumMod val="50000"/>
                  </a:schemeClr>
                </a:solidFill>
                <a:latin typeface="Kanit" pitchFamily="2" charset="-34"/>
                <a:cs typeface="Kanit" pitchFamily="2" charset="-34"/>
              </a:rPr>
              <a:t>Your Subtitle 2</a:t>
            </a:r>
            <a:endParaRPr lang="th-TH" sz="1400" dirty="0">
              <a:solidFill>
                <a:schemeClr val="bg1">
                  <a:lumMod val="50000"/>
                </a:schemeClr>
              </a:solidFill>
              <a:latin typeface="Kanit" pitchFamily="2" charset="-34"/>
              <a:cs typeface="Kanit" pitchFamily="2" charset="-34"/>
            </a:endParaRPr>
          </a:p>
        </p:txBody>
      </p:sp>
      <p:sp>
        <p:nvSpPr>
          <p:cNvPr id="177" name="!!Heading">
            <a:extLst>
              <a:ext uri="{FF2B5EF4-FFF2-40B4-BE49-F238E27FC236}">
                <a16:creationId xmlns="" xmlns:a16="http://schemas.microsoft.com/office/drawing/2014/main" id="{163250C9-888E-FE86-D5C5-28264C8A81BE}"/>
              </a:ext>
            </a:extLst>
          </p:cNvPr>
          <p:cNvSpPr txBox="1"/>
          <p:nvPr/>
        </p:nvSpPr>
        <p:spPr>
          <a:xfrm>
            <a:off x="2983221" y="7700063"/>
            <a:ext cx="4108141" cy="346249"/>
          </a:xfrm>
          <a:prstGeom prst="rect">
            <a:avLst/>
          </a:prstGeom>
          <a:noFill/>
        </p:spPr>
        <p:txBody>
          <a:bodyPr wrap="square">
            <a:spAutoFit/>
          </a:bodyPr>
          <a:lstStyle/>
          <a:p>
            <a:pPr>
              <a:lnSpc>
                <a:spcPct val="150000"/>
              </a:lnSpc>
            </a:pPr>
            <a:r>
              <a:rPr lang="en-US" sz="1200" dirty="0">
                <a:solidFill>
                  <a:schemeClr val="bg1">
                    <a:lumMod val="50000"/>
                  </a:schemeClr>
                </a:solidFill>
                <a:latin typeface="Kanit Light" pitchFamily="2" charset="-34"/>
                <a:cs typeface="Kanit Light" pitchFamily="2" charset="-34"/>
              </a:rPr>
              <a:t>Heading Here Heading Here</a:t>
            </a:r>
          </a:p>
        </p:txBody>
      </p:sp>
      <p:cxnSp>
        <p:nvCxnSpPr>
          <p:cNvPr id="178" name="!!GreyLine1">
            <a:extLst>
              <a:ext uri="{FF2B5EF4-FFF2-40B4-BE49-F238E27FC236}">
                <a16:creationId xmlns="" xmlns:a16="http://schemas.microsoft.com/office/drawing/2014/main" id="{0B5E112E-7F18-B7BB-D77B-3936A36BBD7F}"/>
              </a:ext>
            </a:extLst>
          </p:cNvPr>
          <p:cNvCxnSpPr>
            <a:cxnSpLocks/>
          </p:cNvCxnSpPr>
          <p:nvPr/>
        </p:nvCxnSpPr>
        <p:spPr>
          <a:xfrm>
            <a:off x="3049603" y="8113647"/>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79" name="!!Picture1">
            <a:extLst>
              <a:ext uri="{FF2B5EF4-FFF2-40B4-BE49-F238E27FC236}">
                <a16:creationId xmlns="" xmlns:a16="http://schemas.microsoft.com/office/drawing/2014/main" id="{DBC68122-5BED-D269-DDF8-BD4BF3D364F5}"/>
              </a:ext>
            </a:extLst>
          </p:cNvPr>
          <p:cNvGrpSpPr/>
          <p:nvPr/>
        </p:nvGrpSpPr>
        <p:grpSpPr>
          <a:xfrm>
            <a:off x="3049603" y="8266572"/>
            <a:ext cx="1429999" cy="890126"/>
            <a:chOff x="3292490" y="8266572"/>
            <a:chExt cx="1429999" cy="890126"/>
          </a:xfrm>
        </p:grpSpPr>
        <p:sp>
          <p:nvSpPr>
            <p:cNvPr id="180" name="Rectangle: Rounded Corners 179">
              <a:extLst>
                <a:ext uri="{FF2B5EF4-FFF2-40B4-BE49-F238E27FC236}">
                  <a16:creationId xmlns="" xmlns:a16="http://schemas.microsoft.com/office/drawing/2014/main" id="{57F37E12-4EC3-4F18-678D-B56537AC9048}"/>
                </a:ext>
              </a:extLst>
            </p:cNvPr>
            <p:cNvSpPr/>
            <p:nvPr/>
          </p:nvSpPr>
          <p:spPr>
            <a:xfrm>
              <a:off x="3292490" y="8266572"/>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 xmlns:a16="http://schemas.microsoft.com/office/drawing/2014/main" id="{0750CD14-1D10-CEF1-A807-2B462FC92231}"/>
                </a:ext>
              </a:extLst>
            </p:cNvPr>
            <p:cNvGrpSpPr/>
            <p:nvPr/>
          </p:nvGrpSpPr>
          <p:grpSpPr>
            <a:xfrm>
              <a:off x="3855089" y="8559235"/>
              <a:ext cx="304800" cy="304800"/>
              <a:chOff x="3855089" y="8589010"/>
              <a:chExt cx="304800" cy="304800"/>
            </a:xfrm>
          </p:grpSpPr>
          <p:sp>
            <p:nvSpPr>
              <p:cNvPr id="182" name="Oval 181">
                <a:extLst>
                  <a:ext uri="{FF2B5EF4-FFF2-40B4-BE49-F238E27FC236}">
                    <a16:creationId xmlns="" xmlns:a16="http://schemas.microsoft.com/office/drawing/2014/main" id="{EA2A51AE-8FC6-7D8A-6992-0236C5262ACF}"/>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Isosceles Triangle 182">
                <a:extLst>
                  <a:ext uri="{FF2B5EF4-FFF2-40B4-BE49-F238E27FC236}">
                    <a16:creationId xmlns="" xmlns:a16="http://schemas.microsoft.com/office/drawing/2014/main" id="{1176097C-1526-91CC-7929-84785A010FBB}"/>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4" name="!!Heading1">
            <a:extLst>
              <a:ext uri="{FF2B5EF4-FFF2-40B4-BE49-F238E27FC236}">
                <a16:creationId xmlns="" xmlns:a16="http://schemas.microsoft.com/office/drawing/2014/main" id="{63A921F5-D595-A281-6EFC-BD99A3F0EC2D}"/>
              </a:ext>
            </a:extLst>
          </p:cNvPr>
          <p:cNvSpPr txBox="1"/>
          <p:nvPr/>
        </p:nvSpPr>
        <p:spPr>
          <a:xfrm>
            <a:off x="4620699" y="8315311"/>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1</a:t>
            </a:r>
            <a:endParaRPr lang="th-TH" sz="1400" dirty="0">
              <a:solidFill>
                <a:schemeClr val="bg1">
                  <a:lumMod val="95000"/>
                </a:schemeClr>
              </a:solidFill>
              <a:latin typeface="Kanit Light" pitchFamily="2" charset="-34"/>
              <a:cs typeface="Kanit Light" pitchFamily="2" charset="-34"/>
            </a:endParaRPr>
          </a:p>
        </p:txBody>
      </p:sp>
      <p:grpSp>
        <p:nvGrpSpPr>
          <p:cNvPr id="185" name="!!Download1">
            <a:extLst>
              <a:ext uri="{FF2B5EF4-FFF2-40B4-BE49-F238E27FC236}">
                <a16:creationId xmlns="" xmlns:a16="http://schemas.microsoft.com/office/drawing/2014/main" id="{CA85A3E6-CB11-7892-EB89-6C8AB65BB35B}"/>
              </a:ext>
            </a:extLst>
          </p:cNvPr>
          <p:cNvGrpSpPr/>
          <p:nvPr/>
        </p:nvGrpSpPr>
        <p:grpSpPr>
          <a:xfrm>
            <a:off x="9132574" y="8500437"/>
            <a:ext cx="111136" cy="175196"/>
            <a:chOff x="4403312" y="4661606"/>
            <a:chExt cx="91440" cy="144147"/>
          </a:xfrm>
          <a:solidFill>
            <a:schemeClr val="bg1">
              <a:lumMod val="75000"/>
            </a:schemeClr>
          </a:solidFill>
        </p:grpSpPr>
        <p:sp>
          <p:nvSpPr>
            <p:cNvPr id="186" name="Freeform: Shape 185" descr="Arrow Down with solid fill">
              <a:extLst>
                <a:ext uri="{FF2B5EF4-FFF2-40B4-BE49-F238E27FC236}">
                  <a16:creationId xmlns="" xmlns:a16="http://schemas.microsoft.com/office/drawing/2014/main" id="{1CB2E376-0612-E93E-4E7A-B0AE70034F75}"/>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87" name="Straight Connector 186">
              <a:extLst>
                <a:ext uri="{FF2B5EF4-FFF2-40B4-BE49-F238E27FC236}">
                  <a16:creationId xmlns="" xmlns:a16="http://schemas.microsoft.com/office/drawing/2014/main" id="{5C541A4D-4416-B1F7-5B24-1AB0E807B308}"/>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8" name="!!Body1">
            <a:extLst>
              <a:ext uri="{FF2B5EF4-FFF2-40B4-BE49-F238E27FC236}">
                <a16:creationId xmlns="" xmlns:a16="http://schemas.microsoft.com/office/drawing/2014/main" id="{B4A2F158-6B10-80DB-9E1C-7C0CE628A0DE}"/>
              </a:ext>
            </a:extLst>
          </p:cNvPr>
          <p:cNvSpPr txBox="1"/>
          <p:nvPr/>
        </p:nvSpPr>
        <p:spPr>
          <a:xfrm>
            <a:off x="4620699" y="8589010"/>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189" name="!!GreyLine2">
            <a:extLst>
              <a:ext uri="{FF2B5EF4-FFF2-40B4-BE49-F238E27FC236}">
                <a16:creationId xmlns="" xmlns:a16="http://schemas.microsoft.com/office/drawing/2014/main" id="{BAAE5DA7-D52B-CA22-3DEC-2B3507614685}"/>
              </a:ext>
            </a:extLst>
          </p:cNvPr>
          <p:cNvCxnSpPr>
            <a:cxnSpLocks/>
          </p:cNvCxnSpPr>
          <p:nvPr/>
        </p:nvCxnSpPr>
        <p:spPr>
          <a:xfrm>
            <a:off x="3049603" y="9577842"/>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90" name="!!Picture2">
            <a:extLst>
              <a:ext uri="{FF2B5EF4-FFF2-40B4-BE49-F238E27FC236}">
                <a16:creationId xmlns="" xmlns:a16="http://schemas.microsoft.com/office/drawing/2014/main" id="{EC440817-AF9B-625B-EBDD-39126B4DF2CD}"/>
              </a:ext>
            </a:extLst>
          </p:cNvPr>
          <p:cNvGrpSpPr/>
          <p:nvPr/>
        </p:nvGrpSpPr>
        <p:grpSpPr>
          <a:xfrm>
            <a:off x="3049603" y="9730767"/>
            <a:ext cx="1429999" cy="890126"/>
            <a:chOff x="3292490" y="9730767"/>
            <a:chExt cx="1429999" cy="890126"/>
          </a:xfrm>
        </p:grpSpPr>
        <p:sp>
          <p:nvSpPr>
            <p:cNvPr id="191" name="Rectangle: Rounded Corners 190">
              <a:extLst>
                <a:ext uri="{FF2B5EF4-FFF2-40B4-BE49-F238E27FC236}">
                  <a16:creationId xmlns="" xmlns:a16="http://schemas.microsoft.com/office/drawing/2014/main" id="{6FA271F8-A19B-0750-C5B9-985596ADAE57}"/>
                </a:ext>
              </a:extLst>
            </p:cNvPr>
            <p:cNvSpPr/>
            <p:nvPr/>
          </p:nvSpPr>
          <p:spPr>
            <a:xfrm>
              <a:off x="3292490" y="9730767"/>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 name="Group 191">
              <a:extLst>
                <a:ext uri="{FF2B5EF4-FFF2-40B4-BE49-F238E27FC236}">
                  <a16:creationId xmlns="" xmlns:a16="http://schemas.microsoft.com/office/drawing/2014/main" id="{6800DBF3-050F-6BCD-2518-433253E666E6}"/>
                </a:ext>
              </a:extLst>
            </p:cNvPr>
            <p:cNvGrpSpPr/>
            <p:nvPr/>
          </p:nvGrpSpPr>
          <p:grpSpPr>
            <a:xfrm>
              <a:off x="3855089" y="10023430"/>
              <a:ext cx="304800" cy="304800"/>
              <a:chOff x="3855089" y="8589010"/>
              <a:chExt cx="304800" cy="304800"/>
            </a:xfrm>
          </p:grpSpPr>
          <p:sp>
            <p:nvSpPr>
              <p:cNvPr id="193" name="Oval 192">
                <a:extLst>
                  <a:ext uri="{FF2B5EF4-FFF2-40B4-BE49-F238E27FC236}">
                    <a16:creationId xmlns="" xmlns:a16="http://schemas.microsoft.com/office/drawing/2014/main" id="{1DE6E34C-4227-7804-F81E-EB37CA66CA7D}"/>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Isosceles Triangle 193">
                <a:extLst>
                  <a:ext uri="{FF2B5EF4-FFF2-40B4-BE49-F238E27FC236}">
                    <a16:creationId xmlns="" xmlns:a16="http://schemas.microsoft.com/office/drawing/2014/main" id="{FBE64090-EAF7-5C0C-4CF3-28E26A262AC5}"/>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5" name="!!Heading2">
            <a:extLst>
              <a:ext uri="{FF2B5EF4-FFF2-40B4-BE49-F238E27FC236}">
                <a16:creationId xmlns="" xmlns:a16="http://schemas.microsoft.com/office/drawing/2014/main" id="{CABE09A8-A578-0E52-A2D5-73AB142C746A}"/>
              </a:ext>
            </a:extLst>
          </p:cNvPr>
          <p:cNvSpPr txBox="1"/>
          <p:nvPr/>
        </p:nvSpPr>
        <p:spPr>
          <a:xfrm>
            <a:off x="4620699" y="9779506"/>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2</a:t>
            </a:r>
            <a:endParaRPr lang="th-TH" sz="1400" dirty="0">
              <a:solidFill>
                <a:schemeClr val="bg1">
                  <a:lumMod val="95000"/>
                </a:schemeClr>
              </a:solidFill>
              <a:latin typeface="Kanit Light" pitchFamily="2" charset="-34"/>
              <a:cs typeface="Kanit Light" pitchFamily="2" charset="-34"/>
            </a:endParaRPr>
          </a:p>
        </p:txBody>
      </p:sp>
      <p:grpSp>
        <p:nvGrpSpPr>
          <p:cNvPr id="196" name="!!Download2">
            <a:extLst>
              <a:ext uri="{FF2B5EF4-FFF2-40B4-BE49-F238E27FC236}">
                <a16:creationId xmlns="" xmlns:a16="http://schemas.microsoft.com/office/drawing/2014/main" id="{71DE7C3D-0458-1766-E89C-0D3D116D264E}"/>
              </a:ext>
            </a:extLst>
          </p:cNvPr>
          <p:cNvGrpSpPr/>
          <p:nvPr/>
        </p:nvGrpSpPr>
        <p:grpSpPr>
          <a:xfrm>
            <a:off x="9132574" y="9964632"/>
            <a:ext cx="111136" cy="175196"/>
            <a:chOff x="4403312" y="4661606"/>
            <a:chExt cx="91440" cy="144147"/>
          </a:xfrm>
          <a:solidFill>
            <a:schemeClr val="bg1">
              <a:lumMod val="75000"/>
            </a:schemeClr>
          </a:solidFill>
        </p:grpSpPr>
        <p:sp>
          <p:nvSpPr>
            <p:cNvPr id="197" name="Freeform: Shape 196" descr="Arrow Down with solid fill">
              <a:extLst>
                <a:ext uri="{FF2B5EF4-FFF2-40B4-BE49-F238E27FC236}">
                  <a16:creationId xmlns="" xmlns:a16="http://schemas.microsoft.com/office/drawing/2014/main" id="{93FC02FD-409F-6592-64CB-144C3F7C7322}"/>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98" name="Straight Connector 197">
              <a:extLst>
                <a:ext uri="{FF2B5EF4-FFF2-40B4-BE49-F238E27FC236}">
                  <a16:creationId xmlns="" xmlns:a16="http://schemas.microsoft.com/office/drawing/2014/main" id="{6B371ACD-6933-3444-94D2-00E54008ABD8}"/>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9" name="!!Body2">
            <a:extLst>
              <a:ext uri="{FF2B5EF4-FFF2-40B4-BE49-F238E27FC236}">
                <a16:creationId xmlns="" xmlns:a16="http://schemas.microsoft.com/office/drawing/2014/main" id="{498CE0C7-C0DF-D2F8-BFBE-85F7F004629C}"/>
              </a:ext>
            </a:extLst>
          </p:cNvPr>
          <p:cNvSpPr txBox="1"/>
          <p:nvPr/>
        </p:nvSpPr>
        <p:spPr>
          <a:xfrm>
            <a:off x="4620699" y="10053205"/>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200" name="!!GreyLine3">
            <a:extLst>
              <a:ext uri="{FF2B5EF4-FFF2-40B4-BE49-F238E27FC236}">
                <a16:creationId xmlns="" xmlns:a16="http://schemas.microsoft.com/office/drawing/2014/main" id="{F4F8BA74-CA4E-EE8C-B4B7-E3701ABE1A30}"/>
              </a:ext>
            </a:extLst>
          </p:cNvPr>
          <p:cNvCxnSpPr>
            <a:cxnSpLocks/>
          </p:cNvCxnSpPr>
          <p:nvPr/>
        </p:nvCxnSpPr>
        <p:spPr>
          <a:xfrm>
            <a:off x="3049603" y="1102041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201" name="!!Picture3">
            <a:extLst>
              <a:ext uri="{FF2B5EF4-FFF2-40B4-BE49-F238E27FC236}">
                <a16:creationId xmlns="" xmlns:a16="http://schemas.microsoft.com/office/drawing/2014/main" id="{FE14C9CC-E235-4797-0C63-8F177D32BD46}"/>
              </a:ext>
            </a:extLst>
          </p:cNvPr>
          <p:cNvGrpSpPr/>
          <p:nvPr/>
        </p:nvGrpSpPr>
        <p:grpSpPr>
          <a:xfrm>
            <a:off x="3049603" y="11173343"/>
            <a:ext cx="1429999" cy="890126"/>
            <a:chOff x="3292490" y="11173343"/>
            <a:chExt cx="1429999" cy="890126"/>
          </a:xfrm>
        </p:grpSpPr>
        <p:sp>
          <p:nvSpPr>
            <p:cNvPr id="202" name="Rectangle: Rounded Corners 201">
              <a:extLst>
                <a:ext uri="{FF2B5EF4-FFF2-40B4-BE49-F238E27FC236}">
                  <a16:creationId xmlns="" xmlns:a16="http://schemas.microsoft.com/office/drawing/2014/main" id="{1BAC289C-3F99-5BB1-A462-DF69220C274C}"/>
                </a:ext>
              </a:extLst>
            </p:cNvPr>
            <p:cNvSpPr/>
            <p:nvPr/>
          </p:nvSpPr>
          <p:spPr>
            <a:xfrm>
              <a:off x="3292490" y="11173343"/>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 name="Group 202">
              <a:extLst>
                <a:ext uri="{FF2B5EF4-FFF2-40B4-BE49-F238E27FC236}">
                  <a16:creationId xmlns="" xmlns:a16="http://schemas.microsoft.com/office/drawing/2014/main" id="{70B8B32F-B252-AECC-C9C3-E69158E3729B}"/>
                </a:ext>
              </a:extLst>
            </p:cNvPr>
            <p:cNvGrpSpPr/>
            <p:nvPr/>
          </p:nvGrpSpPr>
          <p:grpSpPr>
            <a:xfrm>
              <a:off x="3855089" y="11466006"/>
              <a:ext cx="304800" cy="304800"/>
              <a:chOff x="3855089" y="8589010"/>
              <a:chExt cx="304800" cy="304800"/>
            </a:xfrm>
          </p:grpSpPr>
          <p:sp>
            <p:nvSpPr>
              <p:cNvPr id="204" name="Oval 203">
                <a:extLst>
                  <a:ext uri="{FF2B5EF4-FFF2-40B4-BE49-F238E27FC236}">
                    <a16:creationId xmlns="" xmlns:a16="http://schemas.microsoft.com/office/drawing/2014/main" id="{B76E959A-C93C-ADDA-933A-959C2B7CE05B}"/>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Isosceles Triangle 204">
                <a:extLst>
                  <a:ext uri="{FF2B5EF4-FFF2-40B4-BE49-F238E27FC236}">
                    <a16:creationId xmlns="" xmlns:a16="http://schemas.microsoft.com/office/drawing/2014/main" id="{81D8BA50-18AB-19FB-4230-A10ACAC8AF60}"/>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6" name="!!Heading3">
            <a:extLst>
              <a:ext uri="{FF2B5EF4-FFF2-40B4-BE49-F238E27FC236}">
                <a16:creationId xmlns="" xmlns:a16="http://schemas.microsoft.com/office/drawing/2014/main" id="{9E7578F0-A01E-4A87-6C15-758D85075537}"/>
              </a:ext>
            </a:extLst>
          </p:cNvPr>
          <p:cNvSpPr txBox="1"/>
          <p:nvPr/>
        </p:nvSpPr>
        <p:spPr>
          <a:xfrm>
            <a:off x="4620699" y="11222082"/>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3</a:t>
            </a:r>
            <a:endParaRPr lang="th-TH" sz="1400" dirty="0">
              <a:solidFill>
                <a:schemeClr val="bg1">
                  <a:lumMod val="95000"/>
                </a:schemeClr>
              </a:solidFill>
              <a:latin typeface="Kanit Light" pitchFamily="2" charset="-34"/>
              <a:cs typeface="Kanit Light" pitchFamily="2" charset="-34"/>
            </a:endParaRPr>
          </a:p>
        </p:txBody>
      </p:sp>
      <p:grpSp>
        <p:nvGrpSpPr>
          <p:cNvPr id="207" name="!!Download3">
            <a:extLst>
              <a:ext uri="{FF2B5EF4-FFF2-40B4-BE49-F238E27FC236}">
                <a16:creationId xmlns="" xmlns:a16="http://schemas.microsoft.com/office/drawing/2014/main" id="{F96A2876-5479-A208-5582-9BF3CF7B2E9E}"/>
              </a:ext>
            </a:extLst>
          </p:cNvPr>
          <p:cNvGrpSpPr/>
          <p:nvPr/>
        </p:nvGrpSpPr>
        <p:grpSpPr>
          <a:xfrm>
            <a:off x="9132574" y="11407208"/>
            <a:ext cx="111136" cy="175196"/>
            <a:chOff x="4403312" y="4661606"/>
            <a:chExt cx="91440" cy="144147"/>
          </a:xfrm>
          <a:solidFill>
            <a:schemeClr val="bg1">
              <a:lumMod val="75000"/>
            </a:schemeClr>
          </a:solidFill>
        </p:grpSpPr>
        <p:sp>
          <p:nvSpPr>
            <p:cNvPr id="208" name="Freeform: Shape 207" descr="Arrow Down with solid fill">
              <a:extLst>
                <a:ext uri="{FF2B5EF4-FFF2-40B4-BE49-F238E27FC236}">
                  <a16:creationId xmlns="" xmlns:a16="http://schemas.microsoft.com/office/drawing/2014/main" id="{39958972-B8BD-696F-9EC1-515C2A2CF5B3}"/>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209" name="Straight Connector 208">
              <a:extLst>
                <a:ext uri="{FF2B5EF4-FFF2-40B4-BE49-F238E27FC236}">
                  <a16:creationId xmlns="" xmlns:a16="http://schemas.microsoft.com/office/drawing/2014/main" id="{70C0A3CE-DDED-DF9B-6F7A-5FCD4CF81DE5}"/>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0" name="!!Body3">
            <a:extLst>
              <a:ext uri="{FF2B5EF4-FFF2-40B4-BE49-F238E27FC236}">
                <a16:creationId xmlns="" xmlns:a16="http://schemas.microsoft.com/office/drawing/2014/main" id="{28865470-5EBA-6DDA-AFE8-8716D2DD24FC}"/>
              </a:ext>
            </a:extLst>
          </p:cNvPr>
          <p:cNvSpPr txBox="1"/>
          <p:nvPr/>
        </p:nvSpPr>
        <p:spPr>
          <a:xfrm>
            <a:off x="4620699" y="11495781"/>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211" name="!!RedLine2">
            <a:extLst>
              <a:ext uri="{FF2B5EF4-FFF2-40B4-BE49-F238E27FC236}">
                <a16:creationId xmlns="" xmlns:a16="http://schemas.microsoft.com/office/drawing/2014/main" id="{2140293B-A9BD-1114-A429-87614076ED1D}"/>
              </a:ext>
            </a:extLst>
          </p:cNvPr>
          <p:cNvCxnSpPr>
            <a:cxnSpLocks/>
          </p:cNvCxnSpPr>
          <p:nvPr/>
        </p:nvCxnSpPr>
        <p:spPr>
          <a:xfrm>
            <a:off x="4690835" y="6963576"/>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20"/>
          <a:srcRect l="1" r="31862" b="28718"/>
          <a:stretch/>
        </p:blipFill>
        <p:spPr>
          <a:xfrm>
            <a:off x="6252032" y="4596458"/>
            <a:ext cx="3377044" cy="656974"/>
          </a:xfrm>
          <a:prstGeom prst="rect">
            <a:avLst/>
          </a:prstGeom>
        </p:spPr>
      </p:pic>
    </p:spTree>
    <p:extLst>
      <p:ext uri="{BB962C8B-B14F-4D97-AF65-F5344CB8AC3E}">
        <p14:creationId xmlns:p14="http://schemas.microsoft.com/office/powerpoint/2010/main" val="390772276"/>
      </p:ext>
    </p:extLst>
  </p:cSld>
  <p:clrMapOvr>
    <a:masterClrMapping/>
  </p:clrMapOvr>
  <mc:AlternateContent xmlns:mc="http://schemas.openxmlformats.org/markup-compatibility/2006">
    <mc:Choice xmlns="" xmlns:p159="http://schemas.microsoft.com/office/powerpoint/2015/09/main" Requires="p159">
      <p:transition spd="med">
        <p159:morph option="byObject"/>
      </p:transition>
    </mc:Choice>
    <mc:Fallback>
      <p:transition spd="med">
        <p:fade/>
      </p:transition>
    </mc:Fallback>
  </mc:AlternateContent>
</p:sld>
</file>

<file path=ppt/theme/theme1.xml><?xml version="1.0" encoding="utf-8"?>
<a:theme xmlns:a="http://schemas.openxmlformats.org/drawingml/2006/main" name="Office Theme">
  <a:themeElements>
    <a:clrScheme name="Netflix">
      <a:dk1>
        <a:sysClr val="windowText" lastClr="000000"/>
      </a:dk1>
      <a:lt1>
        <a:sysClr val="window" lastClr="FFFFFF"/>
      </a:lt1>
      <a:dk2>
        <a:srgbClr val="000000"/>
      </a:dk2>
      <a:lt2>
        <a:srgbClr val="E7E6E6"/>
      </a:lt2>
      <a:accent1>
        <a:srgbClr val="010101"/>
      </a:accent1>
      <a:accent2>
        <a:srgbClr val="E50913"/>
      </a:accent2>
      <a:accent3>
        <a:srgbClr val="010101"/>
      </a:accent3>
      <a:accent4>
        <a:srgbClr val="E50913"/>
      </a:accent4>
      <a:accent5>
        <a:srgbClr val="010101"/>
      </a:accent5>
      <a:accent6>
        <a:srgbClr val="E50913"/>
      </a:accent6>
      <a:hlink>
        <a:srgbClr val="010101"/>
      </a:hlink>
      <a:folHlink>
        <a:srgbClr val="E5091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ative">
  <a:themeElements>
    <a:clrScheme name="Custom 56">
      <a:dk1>
        <a:sysClr val="windowText" lastClr="000000"/>
      </a:dk1>
      <a:lt1>
        <a:sysClr val="window" lastClr="FFFFFF"/>
      </a:lt1>
      <a:dk2>
        <a:srgbClr val="44546A"/>
      </a:dk2>
      <a:lt2>
        <a:srgbClr val="E7E6E6"/>
      </a:lt2>
      <a:accent1>
        <a:srgbClr val="8547F2"/>
      </a:accent1>
      <a:accent2>
        <a:srgbClr val="ED6372"/>
      </a:accent2>
      <a:accent3>
        <a:srgbClr val="251B3C"/>
      </a:accent3>
      <a:accent4>
        <a:srgbClr val="8547F2"/>
      </a:accent4>
      <a:accent5>
        <a:srgbClr val="ED6372"/>
      </a:accent5>
      <a:accent6>
        <a:srgbClr val="251B3C"/>
      </a:accent6>
      <a:hlink>
        <a:srgbClr val="FFFFFF"/>
      </a:hlink>
      <a:folHlink>
        <a:srgbClr val="8547F2"/>
      </a:folHlink>
    </a:clrScheme>
    <a:fontScheme name="Poppins SemiBold &amp; Light">
      <a:majorFont>
        <a:latin typeface="Poppins SemiBold"/>
        <a:ea typeface=""/>
        <a:cs typeface="Poppins SemiBold"/>
      </a:majorFont>
      <a:minorFont>
        <a:latin typeface="Poppins Light"/>
        <a:ea typeface=""/>
        <a:cs typeface="Poppins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TotalTime>
  <Words>1040</Words>
  <Application>Microsoft Office PowerPoint</Application>
  <PresentationFormat>Widescreen</PresentationFormat>
  <Paragraphs>176</Paragraphs>
  <Slides>11</Slides>
  <Notes>0</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11</vt:i4>
      </vt:variant>
    </vt:vector>
  </HeadingPairs>
  <TitlesOfParts>
    <vt:vector size="28" baseType="lpstr">
      <vt:lpstr>Calibri Light</vt:lpstr>
      <vt:lpstr>Kanit</vt:lpstr>
      <vt:lpstr>Roboto</vt:lpstr>
      <vt:lpstr>Poppins SemiBold</vt:lpstr>
      <vt:lpstr>Bebas Neue</vt:lpstr>
      <vt:lpstr>Calibri</vt:lpstr>
      <vt:lpstr>Kanit ExtraLight</vt:lpstr>
      <vt:lpstr>Arial</vt:lpstr>
      <vt:lpstr>Roboto Black</vt:lpstr>
      <vt:lpstr>Poppins ExtraBold</vt:lpstr>
      <vt:lpstr>SF Pro TH</vt:lpstr>
      <vt:lpstr>Kanit Light</vt:lpstr>
      <vt:lpstr>Kanit SemiBold</vt:lpstr>
      <vt:lpstr>Poppins Light</vt:lpstr>
      <vt:lpstr>Poppins</vt:lpstr>
      <vt:lpstr>Office Theme</vt:lpstr>
      <vt:lpstr>slideative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Slideative .</dc:creator>
  <cp:lastModifiedBy>DELL 7480</cp:lastModifiedBy>
  <cp:revision>136</cp:revision>
  <dcterms:created xsi:type="dcterms:W3CDTF">2022-12-15T07:50:25Z</dcterms:created>
  <dcterms:modified xsi:type="dcterms:W3CDTF">2024-05-06T02:42:23Z</dcterms:modified>
</cp:coreProperties>
</file>